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sldIdLst>
    <p:sldId id="256" r:id="rId2"/>
    <p:sldId id="258" r:id="rId3"/>
    <p:sldId id="286" r:id="rId4"/>
    <p:sldId id="287" r:id="rId5"/>
    <p:sldId id="368" r:id="rId6"/>
    <p:sldId id="260" r:id="rId7"/>
    <p:sldId id="262" r:id="rId8"/>
    <p:sldId id="345" r:id="rId9"/>
    <p:sldId id="272" r:id="rId10"/>
    <p:sldId id="273" r:id="rId11"/>
    <p:sldId id="275" r:id="rId12"/>
    <p:sldId id="276" r:id="rId13"/>
    <p:sldId id="277" r:id="rId14"/>
    <p:sldId id="282" r:id="rId15"/>
    <p:sldId id="280" r:id="rId16"/>
    <p:sldId id="265" r:id="rId17"/>
    <p:sldId id="268" r:id="rId18"/>
    <p:sldId id="351" r:id="rId19"/>
    <p:sldId id="283" r:id="rId20"/>
    <p:sldId id="288" r:id="rId21"/>
    <p:sldId id="292" r:id="rId22"/>
    <p:sldId id="293" r:id="rId23"/>
    <p:sldId id="294" r:id="rId24"/>
    <p:sldId id="298" r:id="rId25"/>
    <p:sldId id="297" r:id="rId26"/>
    <p:sldId id="342" r:id="rId27"/>
    <p:sldId id="365" r:id="rId28"/>
    <p:sldId id="267" r:id="rId29"/>
    <p:sldId id="302" r:id="rId30"/>
    <p:sldId id="303" r:id="rId31"/>
    <p:sldId id="352" r:id="rId32"/>
    <p:sldId id="299" r:id="rId33"/>
    <p:sldId id="304" r:id="rId34"/>
    <p:sldId id="307" r:id="rId35"/>
    <p:sldId id="353" r:id="rId36"/>
    <p:sldId id="309" r:id="rId37"/>
    <p:sldId id="320" r:id="rId38"/>
    <p:sldId id="321" r:id="rId39"/>
    <p:sldId id="326" r:id="rId40"/>
    <p:sldId id="367" r:id="rId41"/>
    <p:sldId id="327" r:id="rId42"/>
    <p:sldId id="329" r:id="rId43"/>
    <p:sldId id="364" r:id="rId44"/>
    <p:sldId id="328" r:id="rId45"/>
    <p:sldId id="350" r:id="rId46"/>
    <p:sldId id="330" r:id="rId47"/>
    <p:sldId id="269" r:id="rId48"/>
    <p:sldId id="301" r:id="rId49"/>
    <p:sldId id="361" r:id="rId50"/>
    <p:sldId id="347" r:id="rId51"/>
    <p:sldId id="313" r:id="rId52"/>
    <p:sldId id="315" r:id="rId53"/>
    <p:sldId id="317" r:id="rId54"/>
    <p:sldId id="319" r:id="rId55"/>
    <p:sldId id="318" r:id="rId56"/>
    <p:sldId id="308" r:id="rId57"/>
    <p:sldId id="322" r:id="rId58"/>
    <p:sldId id="306" r:id="rId59"/>
    <p:sldId id="355" r:id="rId60"/>
    <p:sldId id="348" r:id="rId61"/>
    <p:sldId id="349" r:id="rId62"/>
    <p:sldId id="331" r:id="rId63"/>
    <p:sldId id="358" r:id="rId64"/>
    <p:sldId id="359" r:id="rId65"/>
    <p:sldId id="360" r:id="rId66"/>
    <p:sldId id="335" r:id="rId67"/>
    <p:sldId id="337" r:id="rId68"/>
    <p:sldId id="369" r:id="rId69"/>
    <p:sldId id="333" r:id="rId70"/>
    <p:sldId id="363" r:id="rId71"/>
    <p:sldId id="362" r:id="rId72"/>
    <p:sldId id="338" r:id="rId73"/>
    <p:sldId id="339" r:id="rId74"/>
    <p:sldId id="340" r:id="rId75"/>
    <p:sldId id="341" r:id="rId76"/>
    <p:sldId id="344" r:id="rId7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0"/>
    <p:restoredTop sz="94789"/>
  </p:normalViewPr>
  <p:slideViewPr>
    <p:cSldViewPr snapToGrid="0">
      <p:cViewPr varScale="1">
        <p:scale>
          <a:sx n="115" d="100"/>
          <a:sy n="115" d="100"/>
        </p:scale>
        <p:origin x="22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1608F-8ED1-D649-8345-CB1BBF0B325A}" type="datetimeFigureOut">
              <a:rPr lang="en-IS" smtClean="0"/>
              <a:t>12.7.2025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42AAF-DD66-DC44-988C-5BE844A84A64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32181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2AAF-DD66-DC44-988C-5BE844A84A64}" type="slidenum">
              <a:rPr lang="en-IS" smtClean="0"/>
              <a:t>56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179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3A9EB-8885-CC5C-1547-D84EBEA9F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452754-2304-C0F0-25F8-6DE758539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8455E-5EF1-5F60-26CD-C622B97A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9840-C39A-024A-8B14-40B3392BA61B}" type="datetimeFigureOut">
              <a:rPr lang="en-IS" smtClean="0"/>
              <a:t>12.7.2025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2577D-3E54-D9BA-749E-7F50DE8D5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A7E4A-31B5-3A7A-44C2-A1AE0E0A7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B104-524C-5545-B2E9-A429C9EF09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8619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A8FAE-E5EF-203E-FCE0-B119EF9D7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C2301D-62EA-43BB-13A3-F60608674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BFB74-12E4-9795-AD75-AD29CF52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9840-C39A-024A-8B14-40B3392BA61B}" type="datetimeFigureOut">
              <a:rPr lang="en-IS" smtClean="0"/>
              <a:t>12.7.2025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86749-C19C-EE83-7F3D-DC30400D2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9C258-905E-98B9-0375-92752C3F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B104-524C-5545-B2E9-A429C9EF09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94621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1FB7F8-51A4-9521-948A-84336DEE2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0E2ED-BC32-E84C-67F6-49B89E3DA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73175-CEB6-AA7B-F577-BD56A44F0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9840-C39A-024A-8B14-40B3392BA61B}" type="datetimeFigureOut">
              <a:rPr lang="en-IS" smtClean="0"/>
              <a:t>12.7.2025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334D9-D2C2-A0F4-6A7B-5D2C0D1C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9790D-B93C-44B7-44F9-EC0DAB44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B104-524C-5545-B2E9-A429C9EF09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16068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CA357-1537-3963-25FE-C123C7935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9EC70-CBE7-343B-0272-8CE22FD1B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6C32-7DA4-4865-B905-43C4EF19E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9840-C39A-024A-8B14-40B3392BA61B}" type="datetimeFigureOut">
              <a:rPr lang="en-IS" smtClean="0"/>
              <a:t>12.7.2025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3DD6B-86C3-FD32-DC17-B9D21B08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B3003-F1E8-8CEA-7263-A9239D3FC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B104-524C-5545-B2E9-A429C9EF09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9281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E79C3-0183-D3C7-D186-F2F777DEE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FAE5E9-2792-FED5-43BD-1533ED6F7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924D-8AC6-7959-14F2-9472482B5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9840-C39A-024A-8B14-40B3392BA61B}" type="datetimeFigureOut">
              <a:rPr lang="en-IS" smtClean="0"/>
              <a:t>12.7.2025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600A2-ADA4-9040-BD0B-897A1379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4AACB-4513-6E99-6B3F-1E0C16DE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B104-524C-5545-B2E9-A429C9EF09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2648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8B54-C49C-DE61-4977-30421CB86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8315B-7170-C43F-9117-0111A884B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9E9CA6-584C-6107-046C-3B005D666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6B3B2-B136-1FB9-BDCB-C840B1CA0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9840-C39A-024A-8B14-40B3392BA61B}" type="datetimeFigureOut">
              <a:rPr lang="en-IS" smtClean="0"/>
              <a:t>12.7.2025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2712C7-011F-AB57-CD38-908724EA8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3CFF1-C55E-C144-14A0-A2859E97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B104-524C-5545-B2E9-A429C9EF09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3546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41729-6316-43D3-2432-C670FD2AF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54CB9-B459-A8F2-0BDA-D69CD3FED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EA277-DB40-12DE-8C5D-16155DD64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A9DB1C-F363-5BEB-A64B-92022C4CE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74569E-6603-E9D7-31C4-B9FAB49D1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C1A5C-59E7-BD0A-48F5-C2B6CECA1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9840-C39A-024A-8B14-40B3392BA61B}" type="datetimeFigureOut">
              <a:rPr lang="en-IS" smtClean="0"/>
              <a:t>12.7.2025</a:t>
            </a:fld>
            <a:endParaRPr lang="en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A48AC-E9D6-A2BC-B2D6-F7861B2B5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389A87-A0C5-1D22-5FB1-C69CA0DF0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B104-524C-5545-B2E9-A429C9EF09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16346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FB80-9283-23E3-E069-F2DF4519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919073-3353-B009-3537-5A0AAF0C6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9840-C39A-024A-8B14-40B3392BA61B}" type="datetimeFigureOut">
              <a:rPr lang="en-IS" smtClean="0"/>
              <a:t>12.7.2025</a:t>
            </a:fld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C41863-11B2-B233-5198-7017930B7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EC26EE-3067-7707-8BC2-B26B1DAA3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B104-524C-5545-B2E9-A429C9EF09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79183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D00C12-435F-6DBA-3395-4F62597B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9840-C39A-024A-8B14-40B3392BA61B}" type="datetimeFigureOut">
              <a:rPr lang="en-IS" smtClean="0"/>
              <a:t>12.7.2025</a:t>
            </a:fld>
            <a:endParaRPr lang="en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09615-84BD-D481-EAEB-AB8B5D54B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C50DF-09F7-1FEF-2920-E1FA8EE3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B104-524C-5545-B2E9-A429C9EF09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3771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B4C81-B9A8-23CA-12D8-5EB9D5AD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2ADC7-A418-A8C4-662D-770C07C6C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B6CA0-8005-CCDD-4A39-1A0E39188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A968A-4DF5-DA38-AF43-80E9CB713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9840-C39A-024A-8B14-40B3392BA61B}" type="datetimeFigureOut">
              <a:rPr lang="en-IS" smtClean="0"/>
              <a:t>12.7.2025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BDC6A-5DB0-32E3-C935-8B534F0B4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9A3C3-B663-664B-08F6-7B34EE028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B104-524C-5545-B2E9-A429C9EF09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6511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D19E5-4EA1-031E-0ACB-87B171D9A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D922E4-EED6-FA23-558A-315BA72BA2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2EE6F2-C3D5-98D8-1F02-DF0AEFC12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1290E-BAA2-CF27-21D2-AB96348D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9840-C39A-024A-8B14-40B3392BA61B}" type="datetimeFigureOut">
              <a:rPr lang="en-IS" smtClean="0"/>
              <a:t>12.7.2025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C70F1-2965-86D5-885A-4E0B140E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D7F36-1446-5783-AB06-940D129C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B104-524C-5545-B2E9-A429C9EF09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63778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E7A0FA-87A9-633F-67F6-86643316A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D6C1F-95B8-887D-7190-2955E2895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51C42-DB85-7CBF-6F62-0C393DB44A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89840-C39A-024A-8B14-40B3392BA61B}" type="datetimeFigureOut">
              <a:rPr lang="en-IS" smtClean="0"/>
              <a:t>12.7.2025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0AAB7-BF30-9D3F-6CDE-8B7B75272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2E61B-672B-2FE5-1DC5-1A862F537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FB104-524C-5545-B2E9-A429C9EF09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1707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4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4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9.svg"/><Relationship Id="rId7" Type="http://schemas.openxmlformats.org/officeDocument/2006/relationships/image" Target="../media/image24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9.svg"/><Relationship Id="rId7" Type="http://schemas.openxmlformats.org/officeDocument/2006/relationships/image" Target="../media/image24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7.emf"/><Relationship Id="rId5" Type="http://schemas.openxmlformats.org/officeDocument/2006/relationships/image" Target="../media/image21.svg"/><Relationship Id="rId10" Type="http://schemas.openxmlformats.org/officeDocument/2006/relationships/image" Target="../media/image26.emf"/><Relationship Id="rId4" Type="http://schemas.openxmlformats.org/officeDocument/2006/relationships/image" Target="../media/image20.png"/><Relationship Id="rId9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29.png"/><Relationship Id="rId7" Type="http://schemas.openxmlformats.org/officeDocument/2006/relationships/image" Target="../media/image36.emf"/><Relationship Id="rId12" Type="http://schemas.openxmlformats.org/officeDocument/2006/relationships/image" Target="../media/image37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5.emf"/><Relationship Id="rId5" Type="http://schemas.openxmlformats.org/officeDocument/2006/relationships/image" Target="../media/image31.png"/><Relationship Id="rId10" Type="http://schemas.openxmlformats.org/officeDocument/2006/relationships/image" Target="../media/image34.emf"/><Relationship Id="rId4" Type="http://schemas.openxmlformats.org/officeDocument/2006/relationships/image" Target="../media/image30.svg"/><Relationship Id="rId9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8.emf"/><Relationship Id="rId3" Type="http://schemas.openxmlformats.org/officeDocument/2006/relationships/image" Target="../media/image42.jpeg"/><Relationship Id="rId7" Type="http://schemas.openxmlformats.org/officeDocument/2006/relationships/image" Target="../media/image46.emf"/><Relationship Id="rId12" Type="http://schemas.openxmlformats.org/officeDocument/2006/relationships/image" Target="../media/image4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11" Type="http://schemas.openxmlformats.org/officeDocument/2006/relationships/image" Target="../media/image32.svg"/><Relationship Id="rId5" Type="http://schemas.openxmlformats.org/officeDocument/2006/relationships/image" Target="../media/image44.emf"/><Relationship Id="rId10" Type="http://schemas.openxmlformats.org/officeDocument/2006/relationships/image" Target="../media/image31.png"/><Relationship Id="rId4" Type="http://schemas.openxmlformats.org/officeDocument/2006/relationships/image" Target="../media/image43.emf"/><Relationship Id="rId9" Type="http://schemas.openxmlformats.org/officeDocument/2006/relationships/image" Target="../media/image3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emf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12" Type="http://schemas.openxmlformats.org/officeDocument/2006/relationships/image" Target="../media/image5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53.png"/><Relationship Id="rId5" Type="http://schemas.openxmlformats.org/officeDocument/2006/relationships/image" Target="../media/image31.png"/><Relationship Id="rId10" Type="http://schemas.openxmlformats.org/officeDocument/2006/relationships/image" Target="../media/image52.png"/><Relationship Id="rId4" Type="http://schemas.openxmlformats.org/officeDocument/2006/relationships/image" Target="../media/image30.sv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53.png"/><Relationship Id="rId5" Type="http://schemas.openxmlformats.org/officeDocument/2006/relationships/image" Target="../media/image31.png"/><Relationship Id="rId10" Type="http://schemas.openxmlformats.org/officeDocument/2006/relationships/image" Target="../media/image52.png"/><Relationship Id="rId4" Type="http://schemas.openxmlformats.org/officeDocument/2006/relationships/image" Target="../media/image30.sv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7.emf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12" Type="http://schemas.openxmlformats.org/officeDocument/2006/relationships/image" Target="../media/image5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53.png"/><Relationship Id="rId5" Type="http://schemas.openxmlformats.org/officeDocument/2006/relationships/image" Target="../media/image31.png"/><Relationship Id="rId10" Type="http://schemas.openxmlformats.org/officeDocument/2006/relationships/image" Target="../media/image52.png"/><Relationship Id="rId4" Type="http://schemas.openxmlformats.org/officeDocument/2006/relationships/image" Target="../media/image30.sv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emf"/><Relationship Id="rId12" Type="http://schemas.openxmlformats.org/officeDocument/2006/relationships/image" Target="../media/image7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svg"/><Relationship Id="rId11" Type="http://schemas.openxmlformats.org/officeDocument/2006/relationships/image" Target="../media/image75.emf"/><Relationship Id="rId5" Type="http://schemas.openxmlformats.org/officeDocument/2006/relationships/image" Target="../media/image31.png"/><Relationship Id="rId10" Type="http://schemas.openxmlformats.org/officeDocument/2006/relationships/image" Target="../media/image74.emf"/><Relationship Id="rId4" Type="http://schemas.openxmlformats.org/officeDocument/2006/relationships/image" Target="../media/image70.png"/><Relationship Id="rId9" Type="http://schemas.openxmlformats.org/officeDocument/2006/relationships/image" Target="../media/image73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8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3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98.emf"/><Relationship Id="rId7" Type="http://schemas.openxmlformats.org/officeDocument/2006/relationships/image" Target="../media/image101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image" Target="../media/image107.png"/><Relationship Id="rId7" Type="http://schemas.openxmlformats.org/officeDocument/2006/relationships/image" Target="../media/image11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emf"/><Relationship Id="rId5" Type="http://schemas.openxmlformats.org/officeDocument/2006/relationships/image" Target="../media/image109.emf"/><Relationship Id="rId4" Type="http://schemas.openxmlformats.org/officeDocument/2006/relationships/image" Target="../media/image108.emf"/><Relationship Id="rId9" Type="http://schemas.openxmlformats.org/officeDocument/2006/relationships/image" Target="../media/image10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13.png"/><Relationship Id="rId4" Type="http://schemas.openxmlformats.org/officeDocument/2006/relationships/image" Target="../media/image11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2.emf"/><Relationship Id="rId4" Type="http://schemas.openxmlformats.org/officeDocument/2006/relationships/image" Target="../media/image11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emf"/><Relationship Id="rId5" Type="http://schemas.openxmlformats.org/officeDocument/2006/relationships/image" Target="../media/image119.emf"/><Relationship Id="rId4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emf"/><Relationship Id="rId5" Type="http://schemas.openxmlformats.org/officeDocument/2006/relationships/image" Target="../media/image119.emf"/><Relationship Id="rId4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7" Type="http://schemas.openxmlformats.org/officeDocument/2006/relationships/image" Target="../media/image146.em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emf"/><Relationship Id="rId5" Type="http://schemas.openxmlformats.org/officeDocument/2006/relationships/image" Target="../media/image144.emf"/><Relationship Id="rId4" Type="http://schemas.openxmlformats.org/officeDocument/2006/relationships/image" Target="../media/image143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3" Type="http://schemas.openxmlformats.org/officeDocument/2006/relationships/image" Target="../media/image147.jpg"/><Relationship Id="rId7" Type="http://schemas.openxmlformats.org/officeDocument/2006/relationships/image" Target="../media/image151.em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emf"/><Relationship Id="rId5" Type="http://schemas.openxmlformats.org/officeDocument/2006/relationships/image" Target="../media/image149.emf"/><Relationship Id="rId4" Type="http://schemas.openxmlformats.org/officeDocument/2006/relationships/image" Target="../media/image148.emf"/><Relationship Id="rId9" Type="http://schemas.openxmlformats.org/officeDocument/2006/relationships/image" Target="../media/image153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156.png"/><Relationship Id="rId4" Type="http://schemas.microsoft.com/office/2017/04/relationships/track" Target="../media/track1.vtt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right light in the dark&#10;&#10;Description automatically generated">
            <a:extLst>
              <a:ext uri="{FF2B5EF4-FFF2-40B4-BE49-F238E27FC236}">
                <a16:creationId xmlns:a16="http://schemas.microsoft.com/office/drawing/2014/main" id="{D4D6DD6E-44FB-7514-05C1-B6C735A46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22" b="199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05AAEF-A5BE-8230-A68E-DFE61EC36DE1}"/>
              </a:ext>
            </a:extLst>
          </p:cNvPr>
          <p:cNvSpPr/>
          <p:nvPr/>
        </p:nvSpPr>
        <p:spPr>
          <a:xfrm>
            <a:off x="2291254" y="5538952"/>
            <a:ext cx="7126015" cy="1177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S" sz="5000" dirty="0">
                <a:latin typeface="Garamond" panose="02020404030301010803" pitchFamily="18" charset="0"/>
              </a:rPr>
              <a:t>Svarthol fyrir almenning</a:t>
            </a:r>
          </a:p>
          <a:p>
            <a:pPr algn="ctr"/>
            <a:r>
              <a:rPr lang="en-IS" sz="2400" dirty="0">
                <a:latin typeface="Garamond" panose="02020404030301010803" pitchFamily="18" charset="0"/>
              </a:rPr>
              <a:t>Matthias Harksen</a:t>
            </a:r>
          </a:p>
        </p:txBody>
      </p:sp>
    </p:spTree>
    <p:extLst>
      <p:ext uri="{BB962C8B-B14F-4D97-AF65-F5344CB8AC3E}">
        <p14:creationId xmlns:p14="http://schemas.microsoft.com/office/powerpoint/2010/main" val="568197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DA4E053C-1C9A-EC2B-2162-BDFC2AA9B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879" t="16679" r="6687"/>
          <a:stretch/>
        </p:blipFill>
        <p:spPr>
          <a:xfrm>
            <a:off x="783772" y="4088674"/>
            <a:ext cx="3918857" cy="1904706"/>
          </a:xfr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4FD2061-A2F8-D6FF-EF4C-790281E50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039" r="22364" b="9105"/>
          <a:stretch/>
        </p:blipFill>
        <p:spPr>
          <a:xfrm>
            <a:off x="2233749" y="632798"/>
            <a:ext cx="940526" cy="1458920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29C27D07-9B1B-0B02-8358-EE55FF107DE9}"/>
              </a:ext>
            </a:extLst>
          </p:cNvPr>
          <p:cNvSpPr/>
          <p:nvPr/>
        </p:nvSpPr>
        <p:spPr>
          <a:xfrm>
            <a:off x="2604568" y="1994940"/>
            <a:ext cx="251506" cy="69582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8A17-D14D-7402-199E-39CA812CB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493" y="2297067"/>
            <a:ext cx="558800" cy="3937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A86A731-F760-D453-F88F-14F4F330AA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039" r="22364" b="9105"/>
          <a:stretch/>
        </p:blipFill>
        <p:spPr>
          <a:xfrm>
            <a:off x="2233749" y="3007752"/>
            <a:ext cx="940526" cy="1458920"/>
          </a:xfrm>
          <a:prstGeom prst="rect">
            <a:avLst/>
          </a:prstGeo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71354F22-475C-C929-DCCE-2044136DFEA3}"/>
              </a:ext>
            </a:extLst>
          </p:cNvPr>
          <p:cNvSpPr/>
          <p:nvPr/>
        </p:nvSpPr>
        <p:spPr>
          <a:xfrm>
            <a:off x="3039414" y="585849"/>
            <a:ext cx="187479" cy="3302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0E42E-9083-9EA4-B443-96F5014D0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5533" y="531198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15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DA4E053C-1C9A-EC2B-2162-BDFC2AA9B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879" t="16679" r="6687"/>
          <a:stretch/>
        </p:blipFill>
        <p:spPr>
          <a:xfrm>
            <a:off x="783772" y="4088674"/>
            <a:ext cx="3918857" cy="1904706"/>
          </a:xfr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4FD2061-A2F8-D6FF-EF4C-790281E50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039" r="22364" b="9105"/>
          <a:stretch/>
        </p:blipFill>
        <p:spPr>
          <a:xfrm rot="10800000">
            <a:off x="2286367" y="566527"/>
            <a:ext cx="940526" cy="1458920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29C27D07-9B1B-0B02-8358-EE55FF107DE9}"/>
              </a:ext>
            </a:extLst>
          </p:cNvPr>
          <p:cNvSpPr/>
          <p:nvPr/>
        </p:nvSpPr>
        <p:spPr>
          <a:xfrm>
            <a:off x="2604568" y="1994940"/>
            <a:ext cx="251506" cy="69582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8A17-D14D-7402-199E-39CA812CB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493" y="2297067"/>
            <a:ext cx="558800" cy="3937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A86A731-F760-D453-F88F-14F4F330AA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039" r="22364" b="9105"/>
          <a:stretch/>
        </p:blipFill>
        <p:spPr>
          <a:xfrm>
            <a:off x="2233749" y="3007752"/>
            <a:ext cx="940526" cy="1458920"/>
          </a:xfrm>
          <a:prstGeom prst="rect">
            <a:avLst/>
          </a:prstGeo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71354F22-475C-C929-DCCE-2044136DFEA3}"/>
              </a:ext>
            </a:extLst>
          </p:cNvPr>
          <p:cNvSpPr/>
          <p:nvPr/>
        </p:nvSpPr>
        <p:spPr>
          <a:xfrm rot="10800000">
            <a:off x="3078051" y="585849"/>
            <a:ext cx="187479" cy="3302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0E42E-9083-9EA4-B443-96F5014D0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4170" y="531198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04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DA4E053C-1C9A-EC2B-2162-BDFC2AA9B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879" t="16679" r="6687"/>
          <a:stretch/>
        </p:blipFill>
        <p:spPr>
          <a:xfrm>
            <a:off x="783772" y="4088674"/>
            <a:ext cx="3918857" cy="1904706"/>
          </a:xfr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4FD2061-A2F8-D6FF-EF4C-790281E50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039" r="22364" b="9105"/>
          <a:stretch/>
        </p:blipFill>
        <p:spPr>
          <a:xfrm rot="10800000">
            <a:off x="2286367" y="566527"/>
            <a:ext cx="940526" cy="1458920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29C27D07-9B1B-0B02-8358-EE55FF107DE9}"/>
              </a:ext>
            </a:extLst>
          </p:cNvPr>
          <p:cNvSpPr/>
          <p:nvPr/>
        </p:nvSpPr>
        <p:spPr>
          <a:xfrm>
            <a:off x="2604568" y="1994940"/>
            <a:ext cx="251506" cy="69582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8A17-D14D-7402-199E-39CA812CB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493" y="2297067"/>
            <a:ext cx="558800" cy="3937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A86A731-F760-D453-F88F-14F4F330AA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039" r="22364" b="9105"/>
          <a:stretch/>
        </p:blipFill>
        <p:spPr>
          <a:xfrm>
            <a:off x="2233749" y="3007752"/>
            <a:ext cx="940526" cy="1458920"/>
          </a:xfrm>
          <a:prstGeom prst="rect">
            <a:avLst/>
          </a:prstGeo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71354F22-475C-C929-DCCE-2044136DFEA3}"/>
              </a:ext>
            </a:extLst>
          </p:cNvPr>
          <p:cNvSpPr/>
          <p:nvPr/>
        </p:nvSpPr>
        <p:spPr>
          <a:xfrm rot="10800000">
            <a:off x="3078051" y="585849"/>
            <a:ext cx="187479" cy="3302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0E42E-9083-9EA4-B443-96F5014D0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4170" y="531198"/>
            <a:ext cx="1054100" cy="330200"/>
          </a:xfrm>
          <a:prstGeom prst="rect">
            <a:avLst/>
          </a:prstGeom>
        </p:spPr>
      </p:pic>
      <p:pic>
        <p:nvPicPr>
          <p:cNvPr id="8" name="Content Placeholder 4" descr="A portrait of a person&#10;&#10;Description automatically generated">
            <a:extLst>
              <a:ext uri="{FF2B5EF4-FFF2-40B4-BE49-F238E27FC236}">
                <a16:creationId xmlns:a16="http://schemas.microsoft.com/office/drawing/2014/main" id="{29E083AA-F5B6-7E07-1853-20C8540A1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665" y="2542756"/>
            <a:ext cx="3006027" cy="336809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2271C5B-94BF-E36A-CF7F-4CA6626C0AD8}"/>
              </a:ext>
            </a:extLst>
          </p:cNvPr>
          <p:cNvSpPr/>
          <p:nvPr/>
        </p:nvSpPr>
        <p:spPr>
          <a:xfrm>
            <a:off x="5441736" y="5404226"/>
            <a:ext cx="1902941" cy="5066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Laplace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88B7E035-F7BD-2D88-2659-2194D3709D69}"/>
              </a:ext>
            </a:extLst>
          </p:cNvPr>
          <p:cNvSpPr/>
          <p:nvPr/>
        </p:nvSpPr>
        <p:spPr>
          <a:xfrm rot="563580">
            <a:off x="6706205" y="826545"/>
            <a:ext cx="3093814" cy="2193217"/>
          </a:xfrm>
          <a:prstGeom prst="cloudCallou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655D0-002E-376F-E68E-661A87077851}"/>
              </a:ext>
            </a:extLst>
          </p:cNvPr>
          <p:cNvSpPr txBox="1"/>
          <p:nvPr/>
        </p:nvSpPr>
        <p:spPr>
          <a:xfrm>
            <a:off x="7344677" y="1322988"/>
            <a:ext cx="1947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2400" dirty="0">
                <a:latin typeface="Garamond" panose="02020404030301010803" pitchFamily="18" charset="0"/>
              </a:rPr>
              <a:t>Hvað ef hún myndi aldrei snúa við?</a:t>
            </a:r>
          </a:p>
        </p:txBody>
      </p:sp>
    </p:spTree>
    <p:extLst>
      <p:ext uri="{BB962C8B-B14F-4D97-AF65-F5344CB8AC3E}">
        <p14:creationId xmlns:p14="http://schemas.microsoft.com/office/powerpoint/2010/main" val="2641148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DA4E053C-1C9A-EC2B-2162-BDFC2AA9B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879" t="16679" r="6687"/>
          <a:stretch/>
        </p:blipFill>
        <p:spPr>
          <a:xfrm>
            <a:off x="783772" y="4088674"/>
            <a:ext cx="3918857" cy="1904706"/>
          </a:xfr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4FD2061-A2F8-D6FF-EF4C-790281E50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039" r="22364" b="9105"/>
          <a:stretch/>
        </p:blipFill>
        <p:spPr>
          <a:xfrm rot="10800000">
            <a:off x="2286367" y="566527"/>
            <a:ext cx="940526" cy="1458920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29C27D07-9B1B-0B02-8358-EE55FF107DE9}"/>
              </a:ext>
            </a:extLst>
          </p:cNvPr>
          <p:cNvSpPr/>
          <p:nvPr/>
        </p:nvSpPr>
        <p:spPr>
          <a:xfrm>
            <a:off x="2604568" y="1994940"/>
            <a:ext cx="251506" cy="69582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8A17-D14D-7402-199E-39CA812CB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493" y="2297067"/>
            <a:ext cx="558800" cy="3937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A86A731-F760-D453-F88F-14F4F330AA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039" r="22364" b="9105"/>
          <a:stretch/>
        </p:blipFill>
        <p:spPr>
          <a:xfrm>
            <a:off x="2233749" y="3007752"/>
            <a:ext cx="940526" cy="1458920"/>
          </a:xfrm>
          <a:prstGeom prst="rect">
            <a:avLst/>
          </a:prstGeo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71354F22-475C-C929-DCCE-2044136DFEA3}"/>
              </a:ext>
            </a:extLst>
          </p:cNvPr>
          <p:cNvSpPr/>
          <p:nvPr/>
        </p:nvSpPr>
        <p:spPr>
          <a:xfrm rot="10800000">
            <a:off x="3078051" y="585849"/>
            <a:ext cx="187479" cy="3302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0E42E-9083-9EA4-B443-96F5014D0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4170" y="531198"/>
            <a:ext cx="1054100" cy="330200"/>
          </a:xfrm>
          <a:prstGeom prst="rect">
            <a:avLst/>
          </a:prstGeom>
        </p:spPr>
      </p:pic>
      <p:pic>
        <p:nvPicPr>
          <p:cNvPr id="8" name="Content Placeholder 4" descr="A portrait of a person&#10;&#10;Description automatically generated">
            <a:extLst>
              <a:ext uri="{FF2B5EF4-FFF2-40B4-BE49-F238E27FC236}">
                <a16:creationId xmlns:a16="http://schemas.microsoft.com/office/drawing/2014/main" id="{29E083AA-F5B6-7E07-1853-20C8540A1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665" y="2542756"/>
            <a:ext cx="3006027" cy="336809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2271C5B-94BF-E36A-CF7F-4CA6626C0AD8}"/>
              </a:ext>
            </a:extLst>
          </p:cNvPr>
          <p:cNvSpPr/>
          <p:nvPr/>
        </p:nvSpPr>
        <p:spPr>
          <a:xfrm>
            <a:off x="5441736" y="5404226"/>
            <a:ext cx="1902941" cy="5066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Laplace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88B7E035-F7BD-2D88-2659-2194D3709D69}"/>
              </a:ext>
            </a:extLst>
          </p:cNvPr>
          <p:cNvSpPr/>
          <p:nvPr/>
        </p:nvSpPr>
        <p:spPr>
          <a:xfrm rot="563580">
            <a:off x="6706205" y="826545"/>
            <a:ext cx="3093814" cy="2193217"/>
          </a:xfrm>
          <a:prstGeom prst="cloudCallou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655D0-002E-376F-E68E-661A87077851}"/>
              </a:ext>
            </a:extLst>
          </p:cNvPr>
          <p:cNvSpPr txBox="1"/>
          <p:nvPr/>
        </p:nvSpPr>
        <p:spPr>
          <a:xfrm>
            <a:off x="7344677" y="1322988"/>
            <a:ext cx="1947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2400" dirty="0">
                <a:latin typeface="Garamond" panose="02020404030301010803" pitchFamily="18" charset="0"/>
              </a:rPr>
              <a:t>Hvað ef hún myndi aldrei snúa við?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2A5E63-F27C-9FEA-A0C7-1C3502C011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2233" y="6142239"/>
            <a:ext cx="469900" cy="3175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0DDDF7-1A2F-022D-5F7A-6E590932FE6D}"/>
              </a:ext>
            </a:extLst>
          </p:cNvPr>
          <p:cNvCxnSpPr>
            <a:cxnSpLocks/>
            <a:endCxn id="24" idx="2"/>
          </p:cNvCxnSpPr>
          <p:nvPr/>
        </p:nvCxnSpPr>
        <p:spPr>
          <a:xfrm flipH="1">
            <a:off x="2743201" y="4783657"/>
            <a:ext cx="1284693" cy="120972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276E831-5734-D236-15FE-B7DC958DF4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4170" y="5404226"/>
            <a:ext cx="342900" cy="342900"/>
          </a:xfrm>
          <a:prstGeom prst="rect">
            <a:avLst/>
          </a:prstGeom>
        </p:spPr>
      </p:pic>
      <p:sp>
        <p:nvSpPr>
          <p:cNvPr id="26" name="Cloud 25">
            <a:extLst>
              <a:ext uri="{FF2B5EF4-FFF2-40B4-BE49-F238E27FC236}">
                <a16:creationId xmlns:a16="http://schemas.microsoft.com/office/drawing/2014/main" id="{6B125663-7D4A-FDF6-F879-813A99F579C1}"/>
              </a:ext>
            </a:extLst>
          </p:cNvPr>
          <p:cNvSpPr/>
          <p:nvPr/>
        </p:nvSpPr>
        <p:spPr>
          <a:xfrm>
            <a:off x="7688942" y="2654785"/>
            <a:ext cx="4403537" cy="2915852"/>
          </a:xfrm>
          <a:prstGeom prst="cloud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9AB67B-0282-12B7-ABBC-B6A805734FAC}"/>
              </a:ext>
            </a:extLst>
          </p:cNvPr>
          <p:cNvSpPr txBox="1"/>
          <p:nvPr/>
        </p:nvSpPr>
        <p:spPr>
          <a:xfrm>
            <a:off x="8798267" y="2983997"/>
            <a:ext cx="16517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S" sz="3200" dirty="0">
                <a:latin typeface="Garamond" panose="02020404030301010803" pitchFamily="18" charset="0"/>
              </a:rPr>
              <a:t>Þá þyrfti: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41E727C-77CE-CC8D-1C06-E6A3C2105F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8957" y="3700240"/>
            <a:ext cx="2667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5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ttle prince standing on a planet&#10;&#10;Description automatically generated">
            <a:extLst>
              <a:ext uri="{FF2B5EF4-FFF2-40B4-BE49-F238E27FC236}">
                <a16:creationId xmlns:a16="http://schemas.microsoft.com/office/drawing/2014/main" id="{146D336D-A60F-8F9E-EFA3-AB029E4A6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4" t="10389" r="11111" b="9264"/>
          <a:stretch/>
        </p:blipFill>
        <p:spPr>
          <a:xfrm>
            <a:off x="537359" y="593767"/>
            <a:ext cx="3087583" cy="312575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7C4AEAC-7D60-8434-5AD1-6F5EEDEE7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1996" y="973356"/>
            <a:ext cx="2746168" cy="27461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9E3DAC5-D84D-0DC0-E944-0EA8DBFB4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6140" y="1158990"/>
            <a:ext cx="2374900" cy="237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4E2DC6-9624-E20C-AD9D-C186E0956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598" y="3855265"/>
            <a:ext cx="2705100" cy="469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201C32-B78D-A37D-E502-E34E4E97E0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2785" y="3846641"/>
            <a:ext cx="29210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5D155E-1547-DB6F-B9F3-7A86355E05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0240" y="3777334"/>
            <a:ext cx="28067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61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ttle prince standing on a planet&#10;&#10;Description automatically generated">
            <a:extLst>
              <a:ext uri="{FF2B5EF4-FFF2-40B4-BE49-F238E27FC236}">
                <a16:creationId xmlns:a16="http://schemas.microsoft.com/office/drawing/2014/main" id="{146D336D-A60F-8F9E-EFA3-AB029E4A6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4" t="10389" r="11111" b="9264"/>
          <a:stretch/>
        </p:blipFill>
        <p:spPr>
          <a:xfrm>
            <a:off x="537359" y="593767"/>
            <a:ext cx="3087583" cy="312575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7C4AEAC-7D60-8434-5AD1-6F5EEDEE7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1996" y="973356"/>
            <a:ext cx="2746168" cy="27461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9E3DAC5-D84D-0DC0-E944-0EA8DBFB4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6140" y="1158990"/>
            <a:ext cx="2374900" cy="237490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788ADF6-620C-9294-9C12-9D13CD6149EF}"/>
              </a:ext>
            </a:extLst>
          </p:cNvPr>
          <p:cNvSpPr/>
          <p:nvPr/>
        </p:nvSpPr>
        <p:spPr>
          <a:xfrm>
            <a:off x="4306785" y="4559713"/>
            <a:ext cx="2840181" cy="2078593"/>
          </a:xfrm>
          <a:prstGeom prst="cloud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DD6DF-2D86-9F85-5EEC-AA8A6DE7621F}"/>
              </a:ext>
            </a:extLst>
          </p:cNvPr>
          <p:cNvSpPr txBox="1"/>
          <p:nvPr/>
        </p:nvSpPr>
        <p:spPr>
          <a:xfrm>
            <a:off x="4860828" y="4887153"/>
            <a:ext cx="1732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3200" dirty="0">
                <a:latin typeface="Garamond" panose="02020404030301010803" pitchFamily="18" charset="0"/>
              </a:rPr>
              <a:t>Hvað ef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340C3A-3938-7348-9086-F9F9A93302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8477" y="5653318"/>
            <a:ext cx="1231900" cy="292100"/>
          </a:xfrm>
          <a:prstGeom prst="rect">
            <a:avLst/>
          </a:prstGeom>
        </p:spPr>
      </p:pic>
      <p:pic>
        <p:nvPicPr>
          <p:cNvPr id="6" name="Content Placeholder 4" descr="A portrait of a person&#10;&#10;Description automatically generated">
            <a:extLst>
              <a:ext uri="{FF2B5EF4-FFF2-40B4-BE49-F238E27FC236}">
                <a16:creationId xmlns:a16="http://schemas.microsoft.com/office/drawing/2014/main" id="{E75CDFB6-BFAD-81A9-A5E7-47E8A865E8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5794" y="4559713"/>
            <a:ext cx="1855145" cy="2078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4E2DC6-9624-E20C-AD9D-C186E09565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598" y="3855265"/>
            <a:ext cx="2705100" cy="469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201C32-B78D-A37D-E502-E34E4E97E0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2785" y="3846641"/>
            <a:ext cx="29210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5D155E-1547-DB6F-B9F3-7A86355E05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0240" y="3777334"/>
            <a:ext cx="2806700" cy="4699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B988F4C-D847-5B72-A367-08C257B0486C}"/>
              </a:ext>
            </a:extLst>
          </p:cNvPr>
          <p:cNvSpPr/>
          <p:nvPr/>
        </p:nvSpPr>
        <p:spPr>
          <a:xfrm>
            <a:off x="8501534" y="4421787"/>
            <a:ext cx="1539751" cy="15048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9BD352-B01D-2588-F811-7E46F33210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7709" y="6101178"/>
            <a:ext cx="3327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41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chat&#10;&#10;Description automatically generated">
            <a:extLst>
              <a:ext uri="{FF2B5EF4-FFF2-40B4-BE49-F238E27FC236}">
                <a16:creationId xmlns:a16="http://schemas.microsoft.com/office/drawing/2014/main" id="{344ACCC8-D669-6926-6E62-EC943C620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3254" y="622708"/>
            <a:ext cx="7917161" cy="4351338"/>
          </a:xfrm>
        </p:spPr>
      </p:pic>
      <p:pic>
        <p:nvPicPr>
          <p:cNvPr id="10" name="Content Placeholder 4" descr="A portrait of a person&#10;&#10;Description automatically generated">
            <a:extLst>
              <a:ext uri="{FF2B5EF4-FFF2-40B4-BE49-F238E27FC236}">
                <a16:creationId xmlns:a16="http://schemas.microsoft.com/office/drawing/2014/main" id="{D3FDFD1E-07F3-C2E6-A212-F74470DEF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28" y="1605949"/>
            <a:ext cx="3006027" cy="3368097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C263F0EF-7E14-04F4-8B6A-91D907B60DD2}"/>
              </a:ext>
            </a:extLst>
          </p:cNvPr>
          <p:cNvSpPr/>
          <p:nvPr/>
        </p:nvSpPr>
        <p:spPr>
          <a:xfrm>
            <a:off x="2213531" y="2136226"/>
            <a:ext cx="879050" cy="662151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Já!</a:t>
            </a:r>
            <a:endParaRPr lang="en-I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32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 descr="A portrait of a person&#10;&#10;Description automatically generated">
            <a:extLst>
              <a:ext uri="{FF2B5EF4-FFF2-40B4-BE49-F238E27FC236}">
                <a16:creationId xmlns:a16="http://schemas.microsoft.com/office/drawing/2014/main" id="{D3FDFD1E-07F3-C2E6-A212-F74470DEF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28" y="234342"/>
            <a:ext cx="3006027" cy="3368097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C263F0EF-7E14-04F4-8B6A-91D907B60DD2}"/>
              </a:ext>
            </a:extLst>
          </p:cNvPr>
          <p:cNvSpPr/>
          <p:nvPr/>
        </p:nvSpPr>
        <p:spPr>
          <a:xfrm>
            <a:off x="2188817" y="300472"/>
            <a:ext cx="1802415" cy="662151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Ósýnileg</a:t>
            </a:r>
            <a:endParaRPr lang="en-I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A4A6C68F-DF22-D4D4-5088-BDA3B0238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6" t="13240" r="4959" b="35292"/>
          <a:stretch/>
        </p:blipFill>
        <p:spPr>
          <a:xfrm>
            <a:off x="4126470" y="1066686"/>
            <a:ext cx="6981568" cy="1909119"/>
          </a:xfrm>
          <a:prstGeom prst="rect">
            <a:avLst/>
          </a:prstGeom>
        </p:spPr>
      </p:pic>
      <p:pic>
        <p:nvPicPr>
          <p:cNvPr id="7" name="Picture 6" descr="A person with curly hair&#10;&#10;Description automatically generated">
            <a:extLst>
              <a:ext uri="{FF2B5EF4-FFF2-40B4-BE49-F238E27FC236}">
                <a16:creationId xmlns:a16="http://schemas.microsoft.com/office/drawing/2014/main" id="{AFDE411C-698E-9615-7223-E71A08D83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69" r="7647" b="15798"/>
          <a:stretch/>
        </p:blipFill>
        <p:spPr>
          <a:xfrm>
            <a:off x="321118" y="3776533"/>
            <a:ext cx="2903837" cy="2887296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C9920F2D-1E47-F417-724B-F39613D5B530}"/>
              </a:ext>
            </a:extLst>
          </p:cNvPr>
          <p:cNvSpPr/>
          <p:nvPr/>
        </p:nvSpPr>
        <p:spPr>
          <a:xfrm>
            <a:off x="2921985" y="5399317"/>
            <a:ext cx="1802415" cy="662151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Svört</a:t>
            </a:r>
            <a:endParaRPr lang="en-I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close-up of a text&#10;&#10;Description automatically generated">
            <a:extLst>
              <a:ext uri="{FF2B5EF4-FFF2-40B4-BE49-F238E27FC236}">
                <a16:creationId xmlns:a16="http://schemas.microsoft.com/office/drawing/2014/main" id="{301EC1D4-7ED1-DAEE-6875-1A53BBBD3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470" y="2832637"/>
            <a:ext cx="6711092" cy="153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69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phone&#10;&#10;Description automatically generated">
            <a:extLst>
              <a:ext uri="{FF2B5EF4-FFF2-40B4-BE49-F238E27FC236}">
                <a16:creationId xmlns:a16="http://schemas.microsoft.com/office/drawing/2014/main" id="{3F2FC94D-6CB4-05C5-C0B9-47A04FFB4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74" t="14778" r="4245" b="14381"/>
          <a:stretch/>
        </p:blipFill>
        <p:spPr>
          <a:xfrm>
            <a:off x="1801433" y="1896424"/>
            <a:ext cx="8346748" cy="26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98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phone&#10;&#10;Description automatically generated">
            <a:extLst>
              <a:ext uri="{FF2B5EF4-FFF2-40B4-BE49-F238E27FC236}">
                <a16:creationId xmlns:a16="http://schemas.microsoft.com/office/drawing/2014/main" id="{F8631CD2-F1AD-AC8E-4237-722364931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74" t="14778" r="4245" b="14381"/>
          <a:stretch/>
        </p:blipFill>
        <p:spPr>
          <a:xfrm>
            <a:off x="502722" y="118754"/>
            <a:ext cx="5593278" cy="1792942"/>
          </a:xfrm>
          <a:prstGeom prst="rect">
            <a:avLst/>
          </a:prstGeom>
        </p:spPr>
      </p:pic>
      <p:pic>
        <p:nvPicPr>
          <p:cNvPr id="5" name="Picture 4" descr="A close-up of a basketball&#10;&#10;Description automatically generated">
            <a:extLst>
              <a:ext uri="{FF2B5EF4-FFF2-40B4-BE49-F238E27FC236}">
                <a16:creationId xmlns:a16="http://schemas.microsoft.com/office/drawing/2014/main" id="{AAC171A0-3BCA-5109-A3EC-B0AD2AD3D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661" y="2336274"/>
            <a:ext cx="3225007" cy="3225007"/>
          </a:xfrm>
          <a:prstGeom prst="rect">
            <a:avLst/>
          </a:prstGeom>
        </p:spPr>
      </p:pic>
      <p:pic>
        <p:nvPicPr>
          <p:cNvPr id="6" name="Picture 5" descr="A close-up of a basketball&#10;&#10;Description automatically generated">
            <a:extLst>
              <a:ext uri="{FF2B5EF4-FFF2-40B4-BE49-F238E27FC236}">
                <a16:creationId xmlns:a16="http://schemas.microsoft.com/office/drawing/2014/main" id="{A4324E00-D4FD-1F46-4FF7-C50B3FF0B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757" y="3719192"/>
            <a:ext cx="825500" cy="825500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DEAE18AF-F76E-D7D9-C30F-1F80293A1A1D}"/>
              </a:ext>
            </a:extLst>
          </p:cNvPr>
          <p:cNvSpPr/>
          <p:nvPr/>
        </p:nvSpPr>
        <p:spPr>
          <a:xfrm>
            <a:off x="5851622" y="3948777"/>
            <a:ext cx="1010482" cy="4127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8280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C16055E7-C467-5AF3-DEAD-263962401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92" y="94222"/>
            <a:ext cx="5975007" cy="2067687"/>
          </a:xfr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89EE7302-1735-56E0-32DB-8D02EC766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550" y="98898"/>
            <a:ext cx="5745377" cy="2063011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FE332D52-1DA7-1BEF-B8A0-885292ADE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83" y="2079141"/>
            <a:ext cx="5840111" cy="2457397"/>
          </a:xfrm>
          <a:prstGeom prst="rect">
            <a:avLst/>
          </a:prstGeom>
        </p:spPr>
      </p:pic>
      <p:pic>
        <p:nvPicPr>
          <p:cNvPr id="11" name="Picture 10" descr="A screenshot of a phone&#10;&#10;Description automatically generated">
            <a:extLst>
              <a:ext uri="{FF2B5EF4-FFF2-40B4-BE49-F238E27FC236}">
                <a16:creationId xmlns:a16="http://schemas.microsoft.com/office/drawing/2014/main" id="{18E30E9B-11A0-972C-0C33-74578BF0E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275" y="2107975"/>
            <a:ext cx="5745376" cy="2362655"/>
          </a:xfrm>
          <a:prstGeom prst="rect">
            <a:avLst/>
          </a:prstGeom>
        </p:spPr>
      </p:pic>
      <p:pic>
        <p:nvPicPr>
          <p:cNvPr id="15" name="Picture 14" descr="A screenshot of a phone&#10;&#10;Description automatically generated">
            <a:extLst>
              <a:ext uri="{FF2B5EF4-FFF2-40B4-BE49-F238E27FC236}">
                <a16:creationId xmlns:a16="http://schemas.microsoft.com/office/drawing/2014/main" id="{6A84E04F-92DD-7E7D-EAC2-C35A30AE15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40" y="4470630"/>
            <a:ext cx="5840110" cy="2377321"/>
          </a:xfrm>
          <a:prstGeom prst="rect">
            <a:avLst/>
          </a:prstGeom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A7176475-232D-9D95-866C-F3DB1FD45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6194" y="4422916"/>
            <a:ext cx="5840110" cy="24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4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phone&#10;&#10;Description automatically generated">
            <a:extLst>
              <a:ext uri="{FF2B5EF4-FFF2-40B4-BE49-F238E27FC236}">
                <a16:creationId xmlns:a16="http://schemas.microsoft.com/office/drawing/2014/main" id="{F8631CD2-F1AD-AC8E-4237-722364931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74" t="14778" r="4245" b="14381"/>
          <a:stretch/>
        </p:blipFill>
        <p:spPr>
          <a:xfrm>
            <a:off x="502722" y="118754"/>
            <a:ext cx="5593278" cy="1792942"/>
          </a:xfrm>
          <a:prstGeom prst="rect">
            <a:avLst/>
          </a:prstGeom>
        </p:spPr>
      </p:pic>
      <p:pic>
        <p:nvPicPr>
          <p:cNvPr id="5" name="Picture 4" descr="A close-up of a basketball&#10;&#10;Description automatically generated">
            <a:extLst>
              <a:ext uri="{FF2B5EF4-FFF2-40B4-BE49-F238E27FC236}">
                <a16:creationId xmlns:a16="http://schemas.microsoft.com/office/drawing/2014/main" id="{AAC171A0-3BCA-5109-A3EC-B0AD2AD3D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661" y="2336274"/>
            <a:ext cx="3225007" cy="3225007"/>
          </a:xfrm>
          <a:prstGeom prst="rect">
            <a:avLst/>
          </a:prstGeom>
        </p:spPr>
      </p:pic>
      <p:pic>
        <p:nvPicPr>
          <p:cNvPr id="6" name="Picture 5" descr="A close-up of a basketball&#10;&#10;Description automatically generated">
            <a:extLst>
              <a:ext uri="{FF2B5EF4-FFF2-40B4-BE49-F238E27FC236}">
                <a16:creationId xmlns:a16="http://schemas.microsoft.com/office/drawing/2014/main" id="{A4324E00-D4FD-1F46-4FF7-C50B3FF0B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757" y="3719192"/>
            <a:ext cx="825500" cy="825500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DEAE18AF-F76E-D7D9-C30F-1F80293A1A1D}"/>
              </a:ext>
            </a:extLst>
          </p:cNvPr>
          <p:cNvSpPr/>
          <p:nvPr/>
        </p:nvSpPr>
        <p:spPr>
          <a:xfrm>
            <a:off x="5851622" y="3948777"/>
            <a:ext cx="1010482" cy="4127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477D35-1E3A-919B-6339-F862C34EC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464" y="5582063"/>
            <a:ext cx="2057400" cy="34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E8A87-0A72-3E03-EE3C-3C330B678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064" y="6140780"/>
            <a:ext cx="2082800" cy="41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F2E95F-04BE-379A-90FD-A725A7ACB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7491" y="6143287"/>
            <a:ext cx="2082800" cy="41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620BD6-A286-CEE2-29D2-30B704CC0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7491" y="5402944"/>
            <a:ext cx="36957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49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phone&#10;&#10;Description automatically generated">
            <a:extLst>
              <a:ext uri="{FF2B5EF4-FFF2-40B4-BE49-F238E27FC236}">
                <a16:creationId xmlns:a16="http://schemas.microsoft.com/office/drawing/2014/main" id="{F8631CD2-F1AD-AC8E-4237-722364931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74" t="14778" r="4245" b="14381"/>
          <a:stretch/>
        </p:blipFill>
        <p:spPr>
          <a:xfrm>
            <a:off x="502722" y="118754"/>
            <a:ext cx="5593278" cy="1792942"/>
          </a:xfrm>
          <a:prstGeom prst="rect">
            <a:avLst/>
          </a:prstGeom>
        </p:spPr>
      </p:pic>
      <p:pic>
        <p:nvPicPr>
          <p:cNvPr id="5" name="Picture 4" descr="A close-up of a basketball&#10;&#10;Description automatically generated">
            <a:extLst>
              <a:ext uri="{FF2B5EF4-FFF2-40B4-BE49-F238E27FC236}">
                <a16:creationId xmlns:a16="http://schemas.microsoft.com/office/drawing/2014/main" id="{AAC171A0-3BCA-5109-A3EC-B0AD2AD3D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661" y="2336274"/>
            <a:ext cx="3225007" cy="3225007"/>
          </a:xfrm>
          <a:prstGeom prst="rect">
            <a:avLst/>
          </a:prstGeom>
        </p:spPr>
      </p:pic>
      <p:pic>
        <p:nvPicPr>
          <p:cNvPr id="6" name="Picture 5" descr="A close-up of a basketball&#10;&#10;Description automatically generated">
            <a:extLst>
              <a:ext uri="{FF2B5EF4-FFF2-40B4-BE49-F238E27FC236}">
                <a16:creationId xmlns:a16="http://schemas.microsoft.com/office/drawing/2014/main" id="{A4324E00-D4FD-1F46-4FF7-C50B3FF0B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757" y="3719192"/>
            <a:ext cx="825500" cy="825500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DEAE18AF-F76E-D7D9-C30F-1F80293A1A1D}"/>
              </a:ext>
            </a:extLst>
          </p:cNvPr>
          <p:cNvSpPr/>
          <p:nvPr/>
        </p:nvSpPr>
        <p:spPr>
          <a:xfrm>
            <a:off x="5851622" y="3948777"/>
            <a:ext cx="1010482" cy="4127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477D35-1E3A-919B-6339-F862C34EC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464" y="5582063"/>
            <a:ext cx="2057400" cy="34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E8A87-0A72-3E03-EE3C-3C330B678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064" y="6140780"/>
            <a:ext cx="2082800" cy="41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F2E95F-04BE-379A-90FD-A725A7ACB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7491" y="6143287"/>
            <a:ext cx="2082800" cy="41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620BD6-A286-CEE2-29D2-30B704CC0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7491" y="5402944"/>
            <a:ext cx="3695700" cy="4953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13547B-9F9B-CA19-B806-82B79D350D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56863" y="365467"/>
            <a:ext cx="1188577" cy="118857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7D4F84B-8D12-35FB-1ED6-DA076CDAE3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40290" y="73670"/>
            <a:ext cx="1480374" cy="1480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78B5FD-BA2E-21D8-D4C4-AF2173F101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1622" y="1747917"/>
            <a:ext cx="2616200" cy="419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764D64-5340-2970-3A22-7E272730C9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10064" y="1689795"/>
            <a:ext cx="2476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8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phone&#10;&#10;Description automatically generated">
            <a:extLst>
              <a:ext uri="{FF2B5EF4-FFF2-40B4-BE49-F238E27FC236}">
                <a16:creationId xmlns:a16="http://schemas.microsoft.com/office/drawing/2014/main" id="{F8631CD2-F1AD-AC8E-4237-722364931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74" t="14778" r="4245" b="14381"/>
          <a:stretch/>
        </p:blipFill>
        <p:spPr>
          <a:xfrm>
            <a:off x="502722" y="118754"/>
            <a:ext cx="5593278" cy="179294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13547B-9F9B-CA19-B806-82B79D350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1111" y="3544381"/>
            <a:ext cx="607914" cy="60791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7D4F84B-8D12-35FB-1ED6-DA076CDAE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1551" y="3310262"/>
            <a:ext cx="1076152" cy="1076152"/>
          </a:xfrm>
          <a:prstGeom prst="rect">
            <a:avLst/>
          </a:prstGeom>
        </p:spPr>
      </p:pic>
      <p:pic>
        <p:nvPicPr>
          <p:cNvPr id="15" name="Picture 14" descr="A close up of a planet&#10;&#10;Description automatically generated">
            <a:extLst>
              <a:ext uri="{FF2B5EF4-FFF2-40B4-BE49-F238E27FC236}">
                <a16:creationId xmlns:a16="http://schemas.microsoft.com/office/drawing/2014/main" id="{1B79975B-0110-28E3-4F55-5F543145B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4526" y="3648718"/>
            <a:ext cx="480898" cy="480898"/>
          </a:xfrm>
          <a:prstGeom prst="rect">
            <a:avLst/>
          </a:prstGeom>
        </p:spPr>
      </p:pic>
      <p:pic>
        <p:nvPicPr>
          <p:cNvPr id="17" name="Picture 16" descr="A red planet with black background&#10;&#10;Description automatically generated">
            <a:extLst>
              <a:ext uri="{FF2B5EF4-FFF2-40B4-BE49-F238E27FC236}">
                <a16:creationId xmlns:a16="http://schemas.microsoft.com/office/drawing/2014/main" id="{24209BB0-D011-08C3-C406-17D03E16E9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7944" y="3607012"/>
            <a:ext cx="481775" cy="481775"/>
          </a:xfrm>
          <a:prstGeom prst="rect">
            <a:avLst/>
          </a:prstGeom>
        </p:spPr>
      </p:pic>
      <p:pic>
        <p:nvPicPr>
          <p:cNvPr id="19" name="Picture 18" descr="A planet with many craters&#10;&#10;Description automatically generated">
            <a:extLst>
              <a:ext uri="{FF2B5EF4-FFF2-40B4-BE49-F238E27FC236}">
                <a16:creationId xmlns:a16="http://schemas.microsoft.com/office/drawing/2014/main" id="{7F8F73A5-520E-005D-7DDA-B595F39B64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9404" y="3749607"/>
            <a:ext cx="340281" cy="33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62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phone&#10;&#10;Description automatically generated">
            <a:extLst>
              <a:ext uri="{FF2B5EF4-FFF2-40B4-BE49-F238E27FC236}">
                <a16:creationId xmlns:a16="http://schemas.microsoft.com/office/drawing/2014/main" id="{F8631CD2-F1AD-AC8E-4237-722364931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74" t="14778" r="4245" b="14381"/>
          <a:stretch/>
        </p:blipFill>
        <p:spPr>
          <a:xfrm>
            <a:off x="502722" y="118754"/>
            <a:ext cx="5593278" cy="179294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13547B-9F9B-CA19-B806-82B79D350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1111" y="3544381"/>
            <a:ext cx="607914" cy="60791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7D4F84B-8D12-35FB-1ED6-DA076CDAE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1551" y="3310262"/>
            <a:ext cx="1076152" cy="1076152"/>
          </a:xfrm>
          <a:prstGeom prst="rect">
            <a:avLst/>
          </a:prstGeom>
        </p:spPr>
      </p:pic>
      <p:pic>
        <p:nvPicPr>
          <p:cNvPr id="15" name="Picture 14" descr="A close up of a planet&#10;&#10;Description automatically generated">
            <a:extLst>
              <a:ext uri="{FF2B5EF4-FFF2-40B4-BE49-F238E27FC236}">
                <a16:creationId xmlns:a16="http://schemas.microsoft.com/office/drawing/2014/main" id="{1B79975B-0110-28E3-4F55-5F543145B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4526" y="3648718"/>
            <a:ext cx="480898" cy="480898"/>
          </a:xfrm>
          <a:prstGeom prst="rect">
            <a:avLst/>
          </a:prstGeom>
        </p:spPr>
      </p:pic>
      <p:pic>
        <p:nvPicPr>
          <p:cNvPr id="17" name="Picture 16" descr="A red planet with black background&#10;&#10;Description automatically generated">
            <a:extLst>
              <a:ext uri="{FF2B5EF4-FFF2-40B4-BE49-F238E27FC236}">
                <a16:creationId xmlns:a16="http://schemas.microsoft.com/office/drawing/2014/main" id="{24209BB0-D011-08C3-C406-17D03E16E9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7944" y="3607012"/>
            <a:ext cx="481775" cy="481775"/>
          </a:xfrm>
          <a:prstGeom prst="rect">
            <a:avLst/>
          </a:prstGeom>
        </p:spPr>
      </p:pic>
      <p:pic>
        <p:nvPicPr>
          <p:cNvPr id="19" name="Picture 18" descr="A planet with many craters&#10;&#10;Description automatically generated">
            <a:extLst>
              <a:ext uri="{FF2B5EF4-FFF2-40B4-BE49-F238E27FC236}">
                <a16:creationId xmlns:a16="http://schemas.microsoft.com/office/drawing/2014/main" id="{7F8F73A5-520E-005D-7DDA-B595F39B64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9404" y="3749607"/>
            <a:ext cx="340281" cy="339180"/>
          </a:xfrm>
          <a:prstGeom prst="rect">
            <a:avLst/>
          </a:prstGeom>
        </p:spPr>
      </p:pic>
      <p:pic>
        <p:nvPicPr>
          <p:cNvPr id="21" name="Picture 20" descr="Cartoon of a bird&#10;&#10;Description automatically generated">
            <a:extLst>
              <a:ext uri="{FF2B5EF4-FFF2-40B4-BE49-F238E27FC236}">
                <a16:creationId xmlns:a16="http://schemas.microsoft.com/office/drawing/2014/main" id="{4F0EF4A3-915E-7ED9-31A1-41BA76A769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6365" y="209969"/>
            <a:ext cx="1134836" cy="2498769"/>
          </a:xfrm>
          <a:prstGeom prst="rect">
            <a:avLst/>
          </a:prstGeom>
        </p:spPr>
      </p:pic>
      <p:pic>
        <p:nvPicPr>
          <p:cNvPr id="3" name="Picture 2" descr="Cartoon of a platypus&#10;&#10;Description automatically generated">
            <a:extLst>
              <a:ext uri="{FF2B5EF4-FFF2-40B4-BE49-F238E27FC236}">
                <a16:creationId xmlns:a16="http://schemas.microsoft.com/office/drawing/2014/main" id="{83D03A0A-E6A5-5F73-C333-8366FC9184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8632" y="571096"/>
            <a:ext cx="665100" cy="888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B08DD3-E834-4295-5F0B-47CC2B5786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8831" y="2835215"/>
            <a:ext cx="3469904" cy="282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6AA936-2B4B-CE69-C125-5BAAB528A0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1065" y="1641840"/>
            <a:ext cx="2911688" cy="32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26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phone&#10;&#10;Description automatically generated">
            <a:extLst>
              <a:ext uri="{FF2B5EF4-FFF2-40B4-BE49-F238E27FC236}">
                <a16:creationId xmlns:a16="http://schemas.microsoft.com/office/drawing/2014/main" id="{F8631CD2-F1AD-AC8E-4237-722364931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74" t="14778" r="4245" b="14381"/>
          <a:stretch/>
        </p:blipFill>
        <p:spPr>
          <a:xfrm>
            <a:off x="502722" y="118754"/>
            <a:ext cx="5593278" cy="179294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13547B-9F9B-CA19-B806-82B79D350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1111" y="3544381"/>
            <a:ext cx="607914" cy="60791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7D4F84B-8D12-35FB-1ED6-DA076CDAE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1551" y="3310262"/>
            <a:ext cx="1076152" cy="1076152"/>
          </a:xfrm>
          <a:prstGeom prst="rect">
            <a:avLst/>
          </a:prstGeom>
        </p:spPr>
      </p:pic>
      <p:pic>
        <p:nvPicPr>
          <p:cNvPr id="15" name="Picture 14" descr="A close up of a planet&#10;&#10;Description automatically generated">
            <a:extLst>
              <a:ext uri="{FF2B5EF4-FFF2-40B4-BE49-F238E27FC236}">
                <a16:creationId xmlns:a16="http://schemas.microsoft.com/office/drawing/2014/main" id="{1B79975B-0110-28E3-4F55-5F543145B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4526" y="3648718"/>
            <a:ext cx="480898" cy="480898"/>
          </a:xfrm>
          <a:prstGeom prst="rect">
            <a:avLst/>
          </a:prstGeom>
        </p:spPr>
      </p:pic>
      <p:pic>
        <p:nvPicPr>
          <p:cNvPr id="17" name="Picture 16" descr="A red planet with black background&#10;&#10;Description automatically generated">
            <a:extLst>
              <a:ext uri="{FF2B5EF4-FFF2-40B4-BE49-F238E27FC236}">
                <a16:creationId xmlns:a16="http://schemas.microsoft.com/office/drawing/2014/main" id="{24209BB0-D011-08C3-C406-17D03E16E9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7944" y="3607012"/>
            <a:ext cx="481775" cy="481775"/>
          </a:xfrm>
          <a:prstGeom prst="rect">
            <a:avLst/>
          </a:prstGeom>
        </p:spPr>
      </p:pic>
      <p:pic>
        <p:nvPicPr>
          <p:cNvPr id="19" name="Picture 18" descr="A planet with many craters&#10;&#10;Description automatically generated">
            <a:extLst>
              <a:ext uri="{FF2B5EF4-FFF2-40B4-BE49-F238E27FC236}">
                <a16:creationId xmlns:a16="http://schemas.microsoft.com/office/drawing/2014/main" id="{7F8F73A5-520E-005D-7DDA-B595F39B64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9404" y="3749607"/>
            <a:ext cx="340281" cy="339180"/>
          </a:xfrm>
          <a:prstGeom prst="rect">
            <a:avLst/>
          </a:prstGeom>
        </p:spPr>
      </p:pic>
      <p:pic>
        <p:nvPicPr>
          <p:cNvPr id="21" name="Picture 20" descr="Cartoon of a bird&#10;&#10;Description automatically generated">
            <a:extLst>
              <a:ext uri="{FF2B5EF4-FFF2-40B4-BE49-F238E27FC236}">
                <a16:creationId xmlns:a16="http://schemas.microsoft.com/office/drawing/2014/main" id="{4F0EF4A3-915E-7ED9-31A1-41BA76A769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6365" y="209969"/>
            <a:ext cx="1134836" cy="2498769"/>
          </a:xfrm>
          <a:prstGeom prst="rect">
            <a:avLst/>
          </a:prstGeom>
        </p:spPr>
      </p:pic>
      <p:pic>
        <p:nvPicPr>
          <p:cNvPr id="3" name="Picture 2" descr="Cartoon of a platypus&#10;&#10;Description automatically generated">
            <a:extLst>
              <a:ext uri="{FF2B5EF4-FFF2-40B4-BE49-F238E27FC236}">
                <a16:creationId xmlns:a16="http://schemas.microsoft.com/office/drawing/2014/main" id="{83D03A0A-E6A5-5F73-C333-8366FC9184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8632" y="571096"/>
            <a:ext cx="665100" cy="888258"/>
          </a:xfrm>
          <a:prstGeom prst="rect">
            <a:avLst/>
          </a:prstGeom>
        </p:spPr>
      </p:pic>
      <p:pic>
        <p:nvPicPr>
          <p:cNvPr id="2" name="Picture 1" descr="Cartoon of a platypus&#10;&#10;Description automatically generated">
            <a:extLst>
              <a:ext uri="{FF2B5EF4-FFF2-40B4-BE49-F238E27FC236}">
                <a16:creationId xmlns:a16="http://schemas.microsoft.com/office/drawing/2014/main" id="{49F9D3EB-468E-019A-CE4F-499F0BF940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6854" y="2664264"/>
            <a:ext cx="665100" cy="888258"/>
          </a:xfrm>
          <a:prstGeom prst="rect">
            <a:avLst/>
          </a:prstGeom>
        </p:spPr>
      </p:pic>
      <p:pic>
        <p:nvPicPr>
          <p:cNvPr id="5" name="Picture 4" descr="Cartoon of a platypus&#10;&#10;Description automatically generated">
            <a:extLst>
              <a:ext uri="{FF2B5EF4-FFF2-40B4-BE49-F238E27FC236}">
                <a16:creationId xmlns:a16="http://schemas.microsoft.com/office/drawing/2014/main" id="{59D165F7-95C1-6190-E367-5EBCAA2FEA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984" y="2760460"/>
            <a:ext cx="665100" cy="888258"/>
          </a:xfrm>
          <a:prstGeom prst="rect">
            <a:avLst/>
          </a:prstGeom>
        </p:spPr>
      </p:pic>
      <p:pic>
        <p:nvPicPr>
          <p:cNvPr id="8" name="Picture 7" descr="Cartoon of a platypus&#10;&#10;Description automatically generated">
            <a:extLst>
              <a:ext uri="{FF2B5EF4-FFF2-40B4-BE49-F238E27FC236}">
                <a16:creationId xmlns:a16="http://schemas.microsoft.com/office/drawing/2014/main" id="{F13BB773-7784-01B8-5DA2-148C86D292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5153" y="4088787"/>
            <a:ext cx="665100" cy="888258"/>
          </a:xfrm>
          <a:prstGeom prst="rect">
            <a:avLst/>
          </a:prstGeom>
        </p:spPr>
      </p:pic>
      <p:pic>
        <p:nvPicPr>
          <p:cNvPr id="10" name="Picture 9" descr="Cartoon of a platypus&#10;&#10;Description automatically generated">
            <a:extLst>
              <a:ext uri="{FF2B5EF4-FFF2-40B4-BE49-F238E27FC236}">
                <a16:creationId xmlns:a16="http://schemas.microsoft.com/office/drawing/2014/main" id="{AAA12FB1-0975-F4AB-B6B7-963539608A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614" y="2557694"/>
            <a:ext cx="665100" cy="888258"/>
          </a:xfrm>
          <a:prstGeom prst="rect">
            <a:avLst/>
          </a:prstGeom>
        </p:spPr>
      </p:pic>
      <p:pic>
        <p:nvPicPr>
          <p:cNvPr id="12" name="Picture 11" descr="Cartoon of a platypus&#10;&#10;Description automatically generated">
            <a:extLst>
              <a:ext uri="{FF2B5EF4-FFF2-40B4-BE49-F238E27FC236}">
                <a16:creationId xmlns:a16="http://schemas.microsoft.com/office/drawing/2014/main" id="{92780448-2A71-898B-815C-282BE3A1D0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331" y="3331453"/>
            <a:ext cx="665100" cy="888258"/>
          </a:xfrm>
          <a:prstGeom prst="rect">
            <a:avLst/>
          </a:prstGeom>
        </p:spPr>
      </p:pic>
      <p:pic>
        <p:nvPicPr>
          <p:cNvPr id="13" name="Picture 12" descr="Cartoon of a platypus&#10;&#10;Description automatically generated">
            <a:extLst>
              <a:ext uri="{FF2B5EF4-FFF2-40B4-BE49-F238E27FC236}">
                <a16:creationId xmlns:a16="http://schemas.microsoft.com/office/drawing/2014/main" id="{1F40E078-EAD0-2C40-A98B-F911027BEB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443" y="4144154"/>
            <a:ext cx="665100" cy="888258"/>
          </a:xfrm>
          <a:prstGeom prst="rect">
            <a:avLst/>
          </a:prstGeom>
        </p:spPr>
      </p:pic>
      <p:pic>
        <p:nvPicPr>
          <p:cNvPr id="14" name="Picture 13" descr="Cartoon of a platypus&#10;&#10;Description automatically generated">
            <a:extLst>
              <a:ext uri="{FF2B5EF4-FFF2-40B4-BE49-F238E27FC236}">
                <a16:creationId xmlns:a16="http://schemas.microsoft.com/office/drawing/2014/main" id="{1A6CEEA3-D796-86F3-09C6-3E2FA826F3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2017" y="4152295"/>
            <a:ext cx="665100" cy="888258"/>
          </a:xfrm>
          <a:prstGeom prst="rect">
            <a:avLst/>
          </a:prstGeom>
        </p:spPr>
      </p:pic>
      <p:pic>
        <p:nvPicPr>
          <p:cNvPr id="16" name="Picture 15" descr="Cartoon of a platypus&#10;&#10;Description automatically generated">
            <a:extLst>
              <a:ext uri="{FF2B5EF4-FFF2-40B4-BE49-F238E27FC236}">
                <a16:creationId xmlns:a16="http://schemas.microsoft.com/office/drawing/2014/main" id="{8366A696-58CD-46AF-7CEF-3AF25CED3B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6272" y="3622720"/>
            <a:ext cx="665100" cy="888258"/>
          </a:xfrm>
          <a:prstGeom prst="rect">
            <a:avLst/>
          </a:prstGeom>
        </p:spPr>
      </p:pic>
      <p:pic>
        <p:nvPicPr>
          <p:cNvPr id="18" name="Picture 17" descr="Cartoon of a platypus&#10;&#10;Description automatically generated">
            <a:extLst>
              <a:ext uri="{FF2B5EF4-FFF2-40B4-BE49-F238E27FC236}">
                <a16:creationId xmlns:a16="http://schemas.microsoft.com/office/drawing/2014/main" id="{23C0C025-2730-69FA-4820-FFBA337A9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8712" y="3970653"/>
            <a:ext cx="665100" cy="8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61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phone&#10;&#10;Description automatically generated">
            <a:extLst>
              <a:ext uri="{FF2B5EF4-FFF2-40B4-BE49-F238E27FC236}">
                <a16:creationId xmlns:a16="http://schemas.microsoft.com/office/drawing/2014/main" id="{F8631CD2-F1AD-AC8E-4237-722364931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74" t="14778" r="4245" b="14381"/>
          <a:stretch/>
        </p:blipFill>
        <p:spPr>
          <a:xfrm>
            <a:off x="502722" y="118754"/>
            <a:ext cx="5593278" cy="179294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13547B-9F9B-CA19-B806-82B79D350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1111" y="3544381"/>
            <a:ext cx="607914" cy="60791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7D4F84B-8D12-35FB-1ED6-DA076CDAE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1551" y="3310262"/>
            <a:ext cx="1076152" cy="1076152"/>
          </a:xfrm>
          <a:prstGeom prst="rect">
            <a:avLst/>
          </a:prstGeom>
        </p:spPr>
      </p:pic>
      <p:pic>
        <p:nvPicPr>
          <p:cNvPr id="15" name="Picture 14" descr="A close up of a planet&#10;&#10;Description automatically generated">
            <a:extLst>
              <a:ext uri="{FF2B5EF4-FFF2-40B4-BE49-F238E27FC236}">
                <a16:creationId xmlns:a16="http://schemas.microsoft.com/office/drawing/2014/main" id="{1B79975B-0110-28E3-4F55-5F543145B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4526" y="3648718"/>
            <a:ext cx="480898" cy="480898"/>
          </a:xfrm>
          <a:prstGeom prst="rect">
            <a:avLst/>
          </a:prstGeom>
        </p:spPr>
      </p:pic>
      <p:pic>
        <p:nvPicPr>
          <p:cNvPr id="17" name="Picture 16" descr="A red planet with black background&#10;&#10;Description automatically generated">
            <a:extLst>
              <a:ext uri="{FF2B5EF4-FFF2-40B4-BE49-F238E27FC236}">
                <a16:creationId xmlns:a16="http://schemas.microsoft.com/office/drawing/2014/main" id="{24209BB0-D011-08C3-C406-17D03E16E9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7944" y="3607012"/>
            <a:ext cx="481775" cy="481775"/>
          </a:xfrm>
          <a:prstGeom prst="rect">
            <a:avLst/>
          </a:prstGeom>
        </p:spPr>
      </p:pic>
      <p:pic>
        <p:nvPicPr>
          <p:cNvPr id="19" name="Picture 18" descr="A planet with many craters&#10;&#10;Description automatically generated">
            <a:extLst>
              <a:ext uri="{FF2B5EF4-FFF2-40B4-BE49-F238E27FC236}">
                <a16:creationId xmlns:a16="http://schemas.microsoft.com/office/drawing/2014/main" id="{7F8F73A5-520E-005D-7DDA-B595F39B64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9404" y="3749607"/>
            <a:ext cx="340281" cy="339180"/>
          </a:xfrm>
          <a:prstGeom prst="rect">
            <a:avLst/>
          </a:prstGeom>
        </p:spPr>
      </p:pic>
      <p:pic>
        <p:nvPicPr>
          <p:cNvPr id="21" name="Picture 20" descr="Cartoon of a bird&#10;&#10;Description automatically generated">
            <a:extLst>
              <a:ext uri="{FF2B5EF4-FFF2-40B4-BE49-F238E27FC236}">
                <a16:creationId xmlns:a16="http://schemas.microsoft.com/office/drawing/2014/main" id="{4F0EF4A3-915E-7ED9-31A1-41BA76A769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7969" y="415223"/>
            <a:ext cx="1134836" cy="2498769"/>
          </a:xfrm>
          <a:prstGeom prst="rect">
            <a:avLst/>
          </a:prstGeom>
        </p:spPr>
      </p:pic>
      <p:pic>
        <p:nvPicPr>
          <p:cNvPr id="3" name="Picture 2" descr="Cartoon of a platypus&#10;&#10;Description automatically generated">
            <a:extLst>
              <a:ext uri="{FF2B5EF4-FFF2-40B4-BE49-F238E27FC236}">
                <a16:creationId xmlns:a16="http://schemas.microsoft.com/office/drawing/2014/main" id="{83D03A0A-E6A5-5F73-C333-8366FC9184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3174" y="766535"/>
            <a:ext cx="665100" cy="888258"/>
          </a:xfrm>
          <a:prstGeom prst="rect">
            <a:avLst/>
          </a:prstGeom>
        </p:spPr>
      </p:pic>
      <p:pic>
        <p:nvPicPr>
          <p:cNvPr id="6" name="Picture 5" descr="Cartoon of a platypus&#10;&#10;Description automatically generated">
            <a:extLst>
              <a:ext uri="{FF2B5EF4-FFF2-40B4-BE49-F238E27FC236}">
                <a16:creationId xmlns:a16="http://schemas.microsoft.com/office/drawing/2014/main" id="{15E2BF57-F963-1F36-D3E0-401AD06D21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188786">
            <a:off x="2197615" y="2760460"/>
            <a:ext cx="665100" cy="888258"/>
          </a:xfrm>
          <a:prstGeom prst="rect">
            <a:avLst/>
          </a:prstGeom>
        </p:spPr>
      </p:pic>
      <p:pic>
        <p:nvPicPr>
          <p:cNvPr id="10" name="Picture 9" descr="Cartoon of a platypus&#10;&#10;Description automatically generated">
            <a:extLst>
              <a:ext uri="{FF2B5EF4-FFF2-40B4-BE49-F238E27FC236}">
                <a16:creationId xmlns:a16="http://schemas.microsoft.com/office/drawing/2014/main" id="{93E532F5-9EC8-A84A-A185-20EF5F7E79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8942" y="2602529"/>
            <a:ext cx="665100" cy="888258"/>
          </a:xfrm>
          <a:prstGeom prst="rect">
            <a:avLst/>
          </a:prstGeom>
        </p:spPr>
      </p:pic>
      <p:pic>
        <p:nvPicPr>
          <p:cNvPr id="12" name="Picture 11" descr="Cartoon of a platypus&#10;&#10;Description automatically generated">
            <a:extLst>
              <a:ext uri="{FF2B5EF4-FFF2-40B4-BE49-F238E27FC236}">
                <a16:creationId xmlns:a16="http://schemas.microsoft.com/office/drawing/2014/main" id="{EB3D4B87-BDF9-5EDC-D959-D5FD418124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9924" y="2602529"/>
            <a:ext cx="665100" cy="888258"/>
          </a:xfrm>
          <a:prstGeom prst="rect">
            <a:avLst/>
          </a:prstGeom>
        </p:spPr>
      </p:pic>
      <p:pic>
        <p:nvPicPr>
          <p:cNvPr id="14" name="Picture 13" descr="Cartoon of a platypus&#10;&#10;Description automatically generated">
            <a:extLst>
              <a:ext uri="{FF2B5EF4-FFF2-40B4-BE49-F238E27FC236}">
                <a16:creationId xmlns:a16="http://schemas.microsoft.com/office/drawing/2014/main" id="{A6A35E5E-C1FD-14A0-62D4-7D6B9F11B2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7350" y="4036825"/>
            <a:ext cx="665100" cy="888258"/>
          </a:xfrm>
          <a:prstGeom prst="rect">
            <a:avLst/>
          </a:prstGeom>
        </p:spPr>
      </p:pic>
      <p:pic>
        <p:nvPicPr>
          <p:cNvPr id="16" name="Picture 15" descr="Cartoon of a platypus&#10;&#10;Description automatically generated">
            <a:extLst>
              <a:ext uri="{FF2B5EF4-FFF2-40B4-BE49-F238E27FC236}">
                <a16:creationId xmlns:a16="http://schemas.microsoft.com/office/drawing/2014/main" id="{27B20C13-D6AC-AFAE-7805-F8591CBF7B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7118" y="4134920"/>
            <a:ext cx="665100" cy="888258"/>
          </a:xfrm>
          <a:prstGeom prst="rect">
            <a:avLst/>
          </a:prstGeom>
        </p:spPr>
      </p:pic>
      <p:pic>
        <p:nvPicPr>
          <p:cNvPr id="18" name="Picture 17" descr="Cartoon of a platypus&#10;&#10;Description automatically generated">
            <a:extLst>
              <a:ext uri="{FF2B5EF4-FFF2-40B4-BE49-F238E27FC236}">
                <a16:creationId xmlns:a16="http://schemas.microsoft.com/office/drawing/2014/main" id="{E8134ED8-2E0C-120D-4123-D96206F000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6392" y="4036825"/>
            <a:ext cx="665100" cy="888258"/>
          </a:xfrm>
          <a:prstGeom prst="rect">
            <a:avLst/>
          </a:prstGeom>
        </p:spPr>
      </p:pic>
      <p:pic>
        <p:nvPicPr>
          <p:cNvPr id="22" name="Picture 21" descr="Cartoon of a platypus&#10;&#10;Description automatically generated">
            <a:extLst>
              <a:ext uri="{FF2B5EF4-FFF2-40B4-BE49-F238E27FC236}">
                <a16:creationId xmlns:a16="http://schemas.microsoft.com/office/drawing/2014/main" id="{2A4215C3-C470-5D6E-367C-C79D70F6A4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060408">
            <a:off x="1068289" y="2635679"/>
            <a:ext cx="665100" cy="888258"/>
          </a:xfrm>
          <a:prstGeom prst="rect">
            <a:avLst/>
          </a:prstGeom>
        </p:spPr>
      </p:pic>
      <p:pic>
        <p:nvPicPr>
          <p:cNvPr id="23" name="Picture 22" descr="Cartoon of a platypus&#10;&#10;Description automatically generated">
            <a:extLst>
              <a:ext uri="{FF2B5EF4-FFF2-40B4-BE49-F238E27FC236}">
                <a16:creationId xmlns:a16="http://schemas.microsoft.com/office/drawing/2014/main" id="{7C26A75F-E379-CCC6-9A13-C9C777EBDC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471" y="3373456"/>
            <a:ext cx="665100" cy="888258"/>
          </a:xfrm>
          <a:prstGeom prst="rect">
            <a:avLst/>
          </a:prstGeom>
        </p:spPr>
      </p:pic>
      <p:pic>
        <p:nvPicPr>
          <p:cNvPr id="24" name="Picture 23" descr="Cartoon of a platypus&#10;&#10;Description automatically generated">
            <a:extLst>
              <a:ext uri="{FF2B5EF4-FFF2-40B4-BE49-F238E27FC236}">
                <a16:creationId xmlns:a16="http://schemas.microsoft.com/office/drawing/2014/main" id="{4809F36E-9DB9-EDD5-9B5F-5090507EC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995440">
            <a:off x="775485" y="4036825"/>
            <a:ext cx="665100" cy="888258"/>
          </a:xfrm>
          <a:prstGeom prst="rect">
            <a:avLst/>
          </a:prstGeom>
        </p:spPr>
      </p:pic>
      <p:pic>
        <p:nvPicPr>
          <p:cNvPr id="25" name="Picture 24" descr="Cartoon of a platypus&#10;&#10;Description automatically generated">
            <a:extLst>
              <a:ext uri="{FF2B5EF4-FFF2-40B4-BE49-F238E27FC236}">
                <a16:creationId xmlns:a16="http://schemas.microsoft.com/office/drawing/2014/main" id="{1EED1709-CEFB-3430-3982-D9BB8458A4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5266" y="3934412"/>
            <a:ext cx="665100" cy="888258"/>
          </a:xfrm>
          <a:prstGeom prst="rect">
            <a:avLst/>
          </a:prstGeom>
        </p:spPr>
      </p:pic>
      <p:pic>
        <p:nvPicPr>
          <p:cNvPr id="26" name="Picture 25" descr="Cartoon of a platypus&#10;&#10;Description automatically generated">
            <a:extLst>
              <a:ext uri="{FF2B5EF4-FFF2-40B4-BE49-F238E27FC236}">
                <a16:creationId xmlns:a16="http://schemas.microsoft.com/office/drawing/2014/main" id="{E07BCE32-C6E6-91CD-45C2-C911252E04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84753">
            <a:off x="3624657" y="2755446"/>
            <a:ext cx="665100" cy="888258"/>
          </a:xfrm>
          <a:prstGeom prst="rect">
            <a:avLst/>
          </a:prstGeom>
        </p:spPr>
      </p:pic>
      <p:pic>
        <p:nvPicPr>
          <p:cNvPr id="28" name="Picture 27" descr="Cartoon of a platypus&#10;&#10;Description automatically generated">
            <a:extLst>
              <a:ext uri="{FF2B5EF4-FFF2-40B4-BE49-F238E27FC236}">
                <a16:creationId xmlns:a16="http://schemas.microsoft.com/office/drawing/2014/main" id="{40B7C8D2-0172-5F28-D4D4-296F1EBCA1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5301936">
            <a:off x="4194493" y="2854034"/>
            <a:ext cx="665100" cy="888258"/>
          </a:xfrm>
          <a:prstGeom prst="rect">
            <a:avLst/>
          </a:prstGeom>
        </p:spPr>
      </p:pic>
      <p:pic>
        <p:nvPicPr>
          <p:cNvPr id="29" name="Picture 28" descr="Cartoon of a platypus&#10;&#10;Description automatically generated">
            <a:extLst>
              <a:ext uri="{FF2B5EF4-FFF2-40B4-BE49-F238E27FC236}">
                <a16:creationId xmlns:a16="http://schemas.microsoft.com/office/drawing/2014/main" id="{004A159C-DD68-8BB0-B8A4-48CA8B5EE7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872365">
            <a:off x="3876703" y="4075784"/>
            <a:ext cx="665100" cy="888258"/>
          </a:xfrm>
          <a:prstGeom prst="rect">
            <a:avLst/>
          </a:prstGeom>
        </p:spPr>
      </p:pic>
      <p:pic>
        <p:nvPicPr>
          <p:cNvPr id="31" name="Picture 30" descr="Cartoon of a platypus&#10;&#10;Description automatically generated">
            <a:extLst>
              <a:ext uri="{FF2B5EF4-FFF2-40B4-BE49-F238E27FC236}">
                <a16:creationId xmlns:a16="http://schemas.microsoft.com/office/drawing/2014/main" id="{4025C572-26B6-6D20-A6D0-1F6D03DC97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3732" y="3076627"/>
            <a:ext cx="665100" cy="888258"/>
          </a:xfrm>
          <a:prstGeom prst="rect">
            <a:avLst/>
          </a:prstGeom>
        </p:spPr>
      </p:pic>
      <p:pic>
        <p:nvPicPr>
          <p:cNvPr id="32" name="Picture 31" descr="Cartoon of a platypus&#10;&#10;Description automatically generated">
            <a:extLst>
              <a:ext uri="{FF2B5EF4-FFF2-40B4-BE49-F238E27FC236}">
                <a16:creationId xmlns:a16="http://schemas.microsoft.com/office/drawing/2014/main" id="{676601DF-5D5E-464C-1CB6-45F2546A17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8004" y="3858776"/>
            <a:ext cx="665100" cy="888258"/>
          </a:xfrm>
          <a:prstGeom prst="rect">
            <a:avLst/>
          </a:prstGeom>
        </p:spPr>
      </p:pic>
      <p:pic>
        <p:nvPicPr>
          <p:cNvPr id="33" name="Picture 32" descr="Cartoon of a platypus&#10;&#10;Description automatically generated">
            <a:extLst>
              <a:ext uri="{FF2B5EF4-FFF2-40B4-BE49-F238E27FC236}">
                <a16:creationId xmlns:a16="http://schemas.microsoft.com/office/drawing/2014/main" id="{03D48D3E-AFE2-ED9F-CCB0-EC12DBE5FA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3371" y="4645104"/>
            <a:ext cx="665100" cy="888258"/>
          </a:xfrm>
          <a:prstGeom prst="rect">
            <a:avLst/>
          </a:prstGeom>
        </p:spPr>
      </p:pic>
      <p:pic>
        <p:nvPicPr>
          <p:cNvPr id="34" name="Picture 33" descr="Cartoon of a platypus&#10;&#10;Description automatically generated">
            <a:extLst>
              <a:ext uri="{FF2B5EF4-FFF2-40B4-BE49-F238E27FC236}">
                <a16:creationId xmlns:a16="http://schemas.microsoft.com/office/drawing/2014/main" id="{CB34171D-F5F1-E962-7B19-9331DEC268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4401" y="4556197"/>
            <a:ext cx="665100" cy="888258"/>
          </a:xfrm>
          <a:prstGeom prst="rect">
            <a:avLst/>
          </a:prstGeom>
        </p:spPr>
      </p:pic>
      <p:pic>
        <p:nvPicPr>
          <p:cNvPr id="35" name="Picture 34" descr="Cartoon of a platypus&#10;&#10;Description automatically generated">
            <a:extLst>
              <a:ext uri="{FF2B5EF4-FFF2-40B4-BE49-F238E27FC236}">
                <a16:creationId xmlns:a16="http://schemas.microsoft.com/office/drawing/2014/main" id="{1F272B94-58BC-51F6-8349-82FFC7214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2860" y="4634470"/>
            <a:ext cx="665100" cy="888258"/>
          </a:xfrm>
          <a:prstGeom prst="rect">
            <a:avLst/>
          </a:prstGeom>
        </p:spPr>
      </p:pic>
      <p:pic>
        <p:nvPicPr>
          <p:cNvPr id="36" name="Picture 35" descr="Cartoon of a platypus&#10;&#10;Description automatically generated">
            <a:extLst>
              <a:ext uri="{FF2B5EF4-FFF2-40B4-BE49-F238E27FC236}">
                <a16:creationId xmlns:a16="http://schemas.microsoft.com/office/drawing/2014/main" id="{50781E19-F800-D558-55C0-A1EFBFE167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0408" y="4714315"/>
            <a:ext cx="665100" cy="888258"/>
          </a:xfrm>
          <a:prstGeom prst="rect">
            <a:avLst/>
          </a:prstGeom>
        </p:spPr>
      </p:pic>
      <p:pic>
        <p:nvPicPr>
          <p:cNvPr id="37" name="Picture 36" descr="Cartoon of a platypus&#10;&#10;Description automatically generated">
            <a:extLst>
              <a:ext uri="{FF2B5EF4-FFF2-40B4-BE49-F238E27FC236}">
                <a16:creationId xmlns:a16="http://schemas.microsoft.com/office/drawing/2014/main" id="{38E5E02B-D847-E459-FA95-E9DCA01586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731" y="4645104"/>
            <a:ext cx="665100" cy="888258"/>
          </a:xfrm>
          <a:prstGeom prst="rect">
            <a:avLst/>
          </a:prstGeom>
        </p:spPr>
      </p:pic>
      <p:pic>
        <p:nvPicPr>
          <p:cNvPr id="38" name="Picture 37" descr="Cartoon of a platypus&#10;&#10;Description automatically generated">
            <a:extLst>
              <a:ext uri="{FF2B5EF4-FFF2-40B4-BE49-F238E27FC236}">
                <a16:creationId xmlns:a16="http://schemas.microsoft.com/office/drawing/2014/main" id="{8AB43B33-E3DF-1559-2560-4DABB593E5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0250" y="2220020"/>
            <a:ext cx="665100" cy="888258"/>
          </a:xfrm>
          <a:prstGeom prst="rect">
            <a:avLst/>
          </a:prstGeom>
        </p:spPr>
      </p:pic>
      <p:pic>
        <p:nvPicPr>
          <p:cNvPr id="39" name="Picture 38" descr="Cartoon of a platypus&#10;&#10;Description automatically generated">
            <a:extLst>
              <a:ext uri="{FF2B5EF4-FFF2-40B4-BE49-F238E27FC236}">
                <a16:creationId xmlns:a16="http://schemas.microsoft.com/office/drawing/2014/main" id="{2DAAA50D-988F-E485-6E5B-90954FDD96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6983" y="3807529"/>
            <a:ext cx="665100" cy="888258"/>
          </a:xfrm>
          <a:prstGeom prst="rect">
            <a:avLst/>
          </a:prstGeom>
        </p:spPr>
      </p:pic>
      <p:pic>
        <p:nvPicPr>
          <p:cNvPr id="40" name="Picture 39" descr="Cartoon of a platypus&#10;&#10;Description automatically generated">
            <a:extLst>
              <a:ext uri="{FF2B5EF4-FFF2-40B4-BE49-F238E27FC236}">
                <a16:creationId xmlns:a16="http://schemas.microsoft.com/office/drawing/2014/main" id="{87CCEFFF-26AF-DE94-1320-E18DF79452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5890" y="4500699"/>
            <a:ext cx="665100" cy="888258"/>
          </a:xfrm>
          <a:prstGeom prst="rect">
            <a:avLst/>
          </a:prstGeom>
        </p:spPr>
      </p:pic>
      <p:pic>
        <p:nvPicPr>
          <p:cNvPr id="41" name="Picture 40" descr="Cartoon of a platypus&#10;&#10;Description automatically generated">
            <a:extLst>
              <a:ext uri="{FF2B5EF4-FFF2-40B4-BE49-F238E27FC236}">
                <a16:creationId xmlns:a16="http://schemas.microsoft.com/office/drawing/2014/main" id="{CDD15E8F-7198-1DBF-4E4A-E53BE81045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4914" y="2556760"/>
            <a:ext cx="665100" cy="888258"/>
          </a:xfrm>
          <a:prstGeom prst="rect">
            <a:avLst/>
          </a:prstGeom>
        </p:spPr>
      </p:pic>
      <p:pic>
        <p:nvPicPr>
          <p:cNvPr id="42" name="Picture 41" descr="Cartoon of a platypus&#10;&#10;Description automatically generated">
            <a:extLst>
              <a:ext uri="{FF2B5EF4-FFF2-40B4-BE49-F238E27FC236}">
                <a16:creationId xmlns:a16="http://schemas.microsoft.com/office/drawing/2014/main" id="{01492B31-D37A-BC6F-4695-025395E66F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2083" y="3889167"/>
            <a:ext cx="665100" cy="888258"/>
          </a:xfrm>
          <a:prstGeom prst="rect">
            <a:avLst/>
          </a:prstGeom>
        </p:spPr>
      </p:pic>
      <p:pic>
        <p:nvPicPr>
          <p:cNvPr id="43" name="Picture 42" descr="Cartoon of a platypus&#10;&#10;Description automatically generated">
            <a:extLst>
              <a:ext uri="{FF2B5EF4-FFF2-40B4-BE49-F238E27FC236}">
                <a16:creationId xmlns:a16="http://schemas.microsoft.com/office/drawing/2014/main" id="{C07C89E1-F631-CF5A-4CD6-346D2A5AB2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5765" y="2845880"/>
            <a:ext cx="665100" cy="888258"/>
          </a:xfrm>
          <a:prstGeom prst="rect">
            <a:avLst/>
          </a:prstGeom>
        </p:spPr>
      </p:pic>
      <p:pic>
        <p:nvPicPr>
          <p:cNvPr id="44" name="Picture 43" descr="Cartoon of a platypus&#10;&#10;Description automatically generated">
            <a:extLst>
              <a:ext uri="{FF2B5EF4-FFF2-40B4-BE49-F238E27FC236}">
                <a16:creationId xmlns:a16="http://schemas.microsoft.com/office/drawing/2014/main" id="{212D07D7-C5D9-579C-3896-0A01F1A7AA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2729" y="3442607"/>
            <a:ext cx="665100" cy="888258"/>
          </a:xfrm>
          <a:prstGeom prst="rect">
            <a:avLst/>
          </a:prstGeom>
        </p:spPr>
      </p:pic>
      <p:pic>
        <p:nvPicPr>
          <p:cNvPr id="45" name="Picture 44" descr="Cartoon of a platypus&#10;&#10;Description automatically generated">
            <a:extLst>
              <a:ext uri="{FF2B5EF4-FFF2-40B4-BE49-F238E27FC236}">
                <a16:creationId xmlns:a16="http://schemas.microsoft.com/office/drawing/2014/main" id="{235630DE-301E-9EDC-9BE0-41DD2EFF83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5138" y="3373239"/>
            <a:ext cx="665100" cy="888258"/>
          </a:xfrm>
          <a:prstGeom prst="rect">
            <a:avLst/>
          </a:prstGeom>
        </p:spPr>
      </p:pic>
      <p:pic>
        <p:nvPicPr>
          <p:cNvPr id="46" name="Picture 45" descr="Cartoon of a platypus&#10;&#10;Description automatically generated">
            <a:extLst>
              <a:ext uri="{FF2B5EF4-FFF2-40B4-BE49-F238E27FC236}">
                <a16:creationId xmlns:a16="http://schemas.microsoft.com/office/drawing/2014/main" id="{5953A8F6-830E-22BB-51EE-0C4B15B582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8512" y="3520756"/>
            <a:ext cx="665100" cy="888258"/>
          </a:xfrm>
          <a:prstGeom prst="rect">
            <a:avLst/>
          </a:prstGeom>
        </p:spPr>
      </p:pic>
      <p:pic>
        <p:nvPicPr>
          <p:cNvPr id="47" name="Picture 46" descr="Cartoon of a platypus&#10;&#10;Description automatically generated">
            <a:extLst>
              <a:ext uri="{FF2B5EF4-FFF2-40B4-BE49-F238E27FC236}">
                <a16:creationId xmlns:a16="http://schemas.microsoft.com/office/drawing/2014/main" id="{3AA0C9E9-438E-9C24-263B-FCAD941147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3962" y="2310360"/>
            <a:ext cx="665100" cy="888258"/>
          </a:xfrm>
          <a:prstGeom prst="rect">
            <a:avLst/>
          </a:prstGeom>
        </p:spPr>
      </p:pic>
      <p:pic>
        <p:nvPicPr>
          <p:cNvPr id="48" name="Picture 47" descr="Cartoon of a platypus&#10;&#10;Description automatically generated">
            <a:extLst>
              <a:ext uri="{FF2B5EF4-FFF2-40B4-BE49-F238E27FC236}">
                <a16:creationId xmlns:a16="http://schemas.microsoft.com/office/drawing/2014/main" id="{C74B35A2-47E8-A47F-05AA-082BBA9954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7515" y="2254012"/>
            <a:ext cx="665100" cy="888258"/>
          </a:xfrm>
          <a:prstGeom prst="rect">
            <a:avLst/>
          </a:prstGeom>
        </p:spPr>
      </p:pic>
      <p:pic>
        <p:nvPicPr>
          <p:cNvPr id="49" name="Picture 48" descr="Cartoon of a platypus&#10;&#10;Description automatically generated">
            <a:extLst>
              <a:ext uri="{FF2B5EF4-FFF2-40B4-BE49-F238E27FC236}">
                <a16:creationId xmlns:a16="http://schemas.microsoft.com/office/drawing/2014/main" id="{2C7BBA7F-C4A0-710E-9F71-591BEA6E5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6890" y="2123989"/>
            <a:ext cx="665100" cy="888258"/>
          </a:xfrm>
          <a:prstGeom prst="rect">
            <a:avLst/>
          </a:prstGeom>
        </p:spPr>
      </p:pic>
      <p:pic>
        <p:nvPicPr>
          <p:cNvPr id="50" name="Picture 49" descr="Cartoon of a platypus&#10;&#10;Description automatically generated">
            <a:extLst>
              <a:ext uri="{FF2B5EF4-FFF2-40B4-BE49-F238E27FC236}">
                <a16:creationId xmlns:a16="http://schemas.microsoft.com/office/drawing/2014/main" id="{302ABE37-5069-C2A6-C311-EC82150901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4944" y="2078819"/>
            <a:ext cx="665100" cy="888258"/>
          </a:xfrm>
          <a:prstGeom prst="rect">
            <a:avLst/>
          </a:prstGeom>
        </p:spPr>
      </p:pic>
      <p:pic>
        <p:nvPicPr>
          <p:cNvPr id="51" name="Picture 50" descr="Cartoon of a platypus&#10;&#10;Description automatically generated">
            <a:extLst>
              <a:ext uri="{FF2B5EF4-FFF2-40B4-BE49-F238E27FC236}">
                <a16:creationId xmlns:a16="http://schemas.microsoft.com/office/drawing/2014/main" id="{2A627CEC-CF45-1FCC-A84B-3672E32A4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6285" y="2089502"/>
            <a:ext cx="665100" cy="888258"/>
          </a:xfrm>
          <a:prstGeom prst="rect">
            <a:avLst/>
          </a:prstGeom>
        </p:spPr>
      </p:pic>
      <p:pic>
        <p:nvPicPr>
          <p:cNvPr id="52" name="Picture 51" descr="Cartoon of a platypus&#10;&#10;Description automatically generated">
            <a:extLst>
              <a:ext uri="{FF2B5EF4-FFF2-40B4-BE49-F238E27FC236}">
                <a16:creationId xmlns:a16="http://schemas.microsoft.com/office/drawing/2014/main" id="{54CFC266-FA1E-0321-98B2-15002452A4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078" y="1971673"/>
            <a:ext cx="665100" cy="888258"/>
          </a:xfrm>
          <a:prstGeom prst="rect">
            <a:avLst/>
          </a:prstGeom>
        </p:spPr>
      </p:pic>
      <p:pic>
        <p:nvPicPr>
          <p:cNvPr id="53" name="Picture 52" descr="Cartoon of a platypus&#10;&#10;Description automatically generated">
            <a:extLst>
              <a:ext uri="{FF2B5EF4-FFF2-40B4-BE49-F238E27FC236}">
                <a16:creationId xmlns:a16="http://schemas.microsoft.com/office/drawing/2014/main" id="{B063456D-51D7-B4F9-DE8E-C1537BB3D4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6800" y="2469863"/>
            <a:ext cx="665100" cy="888258"/>
          </a:xfrm>
          <a:prstGeom prst="rect">
            <a:avLst/>
          </a:prstGeom>
        </p:spPr>
      </p:pic>
      <p:pic>
        <p:nvPicPr>
          <p:cNvPr id="54" name="Picture 53" descr="Cartoon of a platypus&#10;&#10;Description automatically generated">
            <a:extLst>
              <a:ext uri="{FF2B5EF4-FFF2-40B4-BE49-F238E27FC236}">
                <a16:creationId xmlns:a16="http://schemas.microsoft.com/office/drawing/2014/main" id="{86CE569F-9B59-6407-EFC3-69C7DCA456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7970" y="4500699"/>
            <a:ext cx="665100" cy="888258"/>
          </a:xfrm>
          <a:prstGeom prst="rect">
            <a:avLst/>
          </a:prstGeom>
        </p:spPr>
      </p:pic>
      <p:pic>
        <p:nvPicPr>
          <p:cNvPr id="55" name="Picture 54" descr="Cartoon of a platypus&#10;&#10;Description automatically generated">
            <a:extLst>
              <a:ext uri="{FF2B5EF4-FFF2-40B4-BE49-F238E27FC236}">
                <a16:creationId xmlns:a16="http://schemas.microsoft.com/office/drawing/2014/main" id="{F5B93A23-0BAE-9D15-C21D-70CE837588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5642" y="4440902"/>
            <a:ext cx="665100" cy="888258"/>
          </a:xfrm>
          <a:prstGeom prst="rect">
            <a:avLst/>
          </a:prstGeom>
        </p:spPr>
      </p:pic>
      <p:pic>
        <p:nvPicPr>
          <p:cNvPr id="56" name="Picture 55" descr="Cartoon of a platypus&#10;&#10;Description automatically generated">
            <a:extLst>
              <a:ext uri="{FF2B5EF4-FFF2-40B4-BE49-F238E27FC236}">
                <a16:creationId xmlns:a16="http://schemas.microsoft.com/office/drawing/2014/main" id="{4E7B97CB-A38F-84A0-D9C9-233AA84062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6784" y="5014957"/>
            <a:ext cx="665100" cy="888258"/>
          </a:xfrm>
          <a:prstGeom prst="rect">
            <a:avLst/>
          </a:prstGeom>
        </p:spPr>
      </p:pic>
      <p:pic>
        <p:nvPicPr>
          <p:cNvPr id="57" name="Picture 56" descr="Cartoon of a platypus&#10;&#10;Description automatically generated">
            <a:extLst>
              <a:ext uri="{FF2B5EF4-FFF2-40B4-BE49-F238E27FC236}">
                <a16:creationId xmlns:a16="http://schemas.microsoft.com/office/drawing/2014/main" id="{A1C3F8CE-A2D3-50DB-D333-40B06D3139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384" y="3071160"/>
            <a:ext cx="665100" cy="888258"/>
          </a:xfrm>
          <a:prstGeom prst="rect">
            <a:avLst/>
          </a:prstGeom>
        </p:spPr>
      </p:pic>
      <p:pic>
        <p:nvPicPr>
          <p:cNvPr id="58" name="Picture 57" descr="Cartoon of a platypus&#10;&#10;Description automatically generated">
            <a:extLst>
              <a:ext uri="{FF2B5EF4-FFF2-40B4-BE49-F238E27FC236}">
                <a16:creationId xmlns:a16="http://schemas.microsoft.com/office/drawing/2014/main" id="{664116D6-E074-51A1-B0A8-1A1DB7E26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8793" y="1984915"/>
            <a:ext cx="665100" cy="888258"/>
          </a:xfrm>
          <a:prstGeom prst="rect">
            <a:avLst/>
          </a:prstGeom>
        </p:spPr>
      </p:pic>
      <p:pic>
        <p:nvPicPr>
          <p:cNvPr id="59" name="Picture 58" descr="Cartoon of a platypus&#10;&#10;Description automatically generated">
            <a:extLst>
              <a:ext uri="{FF2B5EF4-FFF2-40B4-BE49-F238E27FC236}">
                <a16:creationId xmlns:a16="http://schemas.microsoft.com/office/drawing/2014/main" id="{682696B3-F13B-EC74-9098-DD03F4F1D2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9930" y="2488511"/>
            <a:ext cx="665100" cy="888258"/>
          </a:xfrm>
          <a:prstGeom prst="rect">
            <a:avLst/>
          </a:prstGeom>
        </p:spPr>
      </p:pic>
      <p:pic>
        <p:nvPicPr>
          <p:cNvPr id="60" name="Picture 59" descr="Cartoon of a platypus&#10;&#10;Description automatically generated">
            <a:extLst>
              <a:ext uri="{FF2B5EF4-FFF2-40B4-BE49-F238E27FC236}">
                <a16:creationId xmlns:a16="http://schemas.microsoft.com/office/drawing/2014/main" id="{CF724EAE-2287-255C-256F-9D97D4A377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8044" y="2265702"/>
            <a:ext cx="665100" cy="888258"/>
          </a:xfrm>
          <a:prstGeom prst="rect">
            <a:avLst/>
          </a:prstGeom>
        </p:spPr>
      </p:pic>
      <p:pic>
        <p:nvPicPr>
          <p:cNvPr id="61" name="Picture 60" descr="Cartoon of a platypus&#10;&#10;Description automatically generated">
            <a:extLst>
              <a:ext uri="{FF2B5EF4-FFF2-40B4-BE49-F238E27FC236}">
                <a16:creationId xmlns:a16="http://schemas.microsoft.com/office/drawing/2014/main" id="{3647B9C9-A81C-4214-8D23-05F8971B6F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5553" y="3353963"/>
            <a:ext cx="665100" cy="888258"/>
          </a:xfrm>
          <a:prstGeom prst="rect">
            <a:avLst/>
          </a:prstGeom>
        </p:spPr>
      </p:pic>
      <p:pic>
        <p:nvPicPr>
          <p:cNvPr id="62" name="Picture 61" descr="Cartoon of a platypus&#10;&#10;Description automatically generated">
            <a:extLst>
              <a:ext uri="{FF2B5EF4-FFF2-40B4-BE49-F238E27FC236}">
                <a16:creationId xmlns:a16="http://schemas.microsoft.com/office/drawing/2014/main" id="{049189A1-A096-5ADB-FB83-C7E3C17087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3109" y="3934412"/>
            <a:ext cx="665100" cy="888258"/>
          </a:xfrm>
          <a:prstGeom prst="rect">
            <a:avLst/>
          </a:prstGeom>
        </p:spPr>
      </p:pic>
      <p:pic>
        <p:nvPicPr>
          <p:cNvPr id="63" name="Picture 62" descr="Cartoon of a platypus&#10;&#10;Description automatically generated">
            <a:extLst>
              <a:ext uri="{FF2B5EF4-FFF2-40B4-BE49-F238E27FC236}">
                <a16:creationId xmlns:a16="http://schemas.microsoft.com/office/drawing/2014/main" id="{5951E042-6F19-0CA8-608E-4EF1B24365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8512" y="4608278"/>
            <a:ext cx="665100" cy="888258"/>
          </a:xfrm>
          <a:prstGeom prst="rect">
            <a:avLst/>
          </a:prstGeom>
        </p:spPr>
      </p:pic>
      <p:pic>
        <p:nvPicPr>
          <p:cNvPr id="64" name="Picture 63" descr="Cartoon of a platypus&#10;&#10;Description automatically generated">
            <a:extLst>
              <a:ext uri="{FF2B5EF4-FFF2-40B4-BE49-F238E27FC236}">
                <a16:creationId xmlns:a16="http://schemas.microsoft.com/office/drawing/2014/main" id="{52A2A84B-88D4-9AE5-F29C-A193EA979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6504" y="4137443"/>
            <a:ext cx="665100" cy="888258"/>
          </a:xfrm>
          <a:prstGeom prst="rect">
            <a:avLst/>
          </a:prstGeom>
        </p:spPr>
      </p:pic>
      <p:pic>
        <p:nvPicPr>
          <p:cNvPr id="65" name="Picture 64" descr="Cartoon of a platypus&#10;&#10;Description automatically generated">
            <a:extLst>
              <a:ext uri="{FF2B5EF4-FFF2-40B4-BE49-F238E27FC236}">
                <a16:creationId xmlns:a16="http://schemas.microsoft.com/office/drawing/2014/main" id="{728614C2-67E9-D145-42E0-7B95AE920F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5554" y="2431801"/>
            <a:ext cx="665100" cy="888258"/>
          </a:xfrm>
          <a:prstGeom prst="rect">
            <a:avLst/>
          </a:prstGeom>
        </p:spPr>
      </p:pic>
      <p:pic>
        <p:nvPicPr>
          <p:cNvPr id="66" name="Picture 65" descr="Cartoon of a platypus&#10;&#10;Description automatically generated">
            <a:extLst>
              <a:ext uri="{FF2B5EF4-FFF2-40B4-BE49-F238E27FC236}">
                <a16:creationId xmlns:a16="http://schemas.microsoft.com/office/drawing/2014/main" id="{C4EDF977-E655-C74C-AC08-142C174470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5030" y="3215281"/>
            <a:ext cx="665100" cy="888258"/>
          </a:xfrm>
          <a:prstGeom prst="rect">
            <a:avLst/>
          </a:prstGeom>
        </p:spPr>
      </p:pic>
      <p:pic>
        <p:nvPicPr>
          <p:cNvPr id="67" name="Picture 66" descr="Cartoon of a platypus&#10;&#10;Description automatically generated">
            <a:extLst>
              <a:ext uri="{FF2B5EF4-FFF2-40B4-BE49-F238E27FC236}">
                <a16:creationId xmlns:a16="http://schemas.microsoft.com/office/drawing/2014/main" id="{F446C349-0376-FD4D-4DD3-6411A864FF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18584" y="4200975"/>
            <a:ext cx="665100" cy="888258"/>
          </a:xfrm>
          <a:prstGeom prst="rect">
            <a:avLst/>
          </a:prstGeom>
        </p:spPr>
      </p:pic>
      <p:pic>
        <p:nvPicPr>
          <p:cNvPr id="68" name="Picture 67" descr="Cartoon of a platypus&#10;&#10;Description automatically generated">
            <a:extLst>
              <a:ext uri="{FF2B5EF4-FFF2-40B4-BE49-F238E27FC236}">
                <a16:creationId xmlns:a16="http://schemas.microsoft.com/office/drawing/2014/main" id="{98BE3CC1-8417-C2CC-F3F4-4CC7E3DB23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6311" y="2540742"/>
            <a:ext cx="665100" cy="888258"/>
          </a:xfrm>
          <a:prstGeom prst="rect">
            <a:avLst/>
          </a:prstGeom>
        </p:spPr>
      </p:pic>
      <p:pic>
        <p:nvPicPr>
          <p:cNvPr id="69" name="Picture 68" descr="Cartoon of a platypus&#10;&#10;Description automatically generated">
            <a:extLst>
              <a:ext uri="{FF2B5EF4-FFF2-40B4-BE49-F238E27FC236}">
                <a16:creationId xmlns:a16="http://schemas.microsoft.com/office/drawing/2014/main" id="{90F8E62D-8EE4-CD70-9BFA-CDBF40EAB8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3684" y="4256176"/>
            <a:ext cx="665100" cy="888258"/>
          </a:xfrm>
          <a:prstGeom prst="rect">
            <a:avLst/>
          </a:prstGeom>
        </p:spPr>
      </p:pic>
      <p:pic>
        <p:nvPicPr>
          <p:cNvPr id="70" name="Picture 69" descr="Cartoon of a platypus&#10;&#10;Description automatically generated">
            <a:extLst>
              <a:ext uri="{FF2B5EF4-FFF2-40B4-BE49-F238E27FC236}">
                <a16:creationId xmlns:a16="http://schemas.microsoft.com/office/drawing/2014/main" id="{24E1853A-51E8-7FA7-4CF5-1498DE9144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9618" y="2763553"/>
            <a:ext cx="665100" cy="888258"/>
          </a:xfrm>
          <a:prstGeom prst="rect">
            <a:avLst/>
          </a:prstGeom>
        </p:spPr>
      </p:pic>
      <p:pic>
        <p:nvPicPr>
          <p:cNvPr id="71" name="Picture 70" descr="Cartoon of a platypus&#10;&#10;Description automatically generated">
            <a:extLst>
              <a:ext uri="{FF2B5EF4-FFF2-40B4-BE49-F238E27FC236}">
                <a16:creationId xmlns:a16="http://schemas.microsoft.com/office/drawing/2014/main" id="{B2C142F2-D107-DEF3-630D-33668325CB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0699" y="3546780"/>
            <a:ext cx="665100" cy="888258"/>
          </a:xfrm>
          <a:prstGeom prst="rect">
            <a:avLst/>
          </a:prstGeom>
        </p:spPr>
      </p:pic>
      <p:pic>
        <p:nvPicPr>
          <p:cNvPr id="72" name="Picture 71" descr="Cartoon of a platypus&#10;&#10;Description automatically generated">
            <a:extLst>
              <a:ext uri="{FF2B5EF4-FFF2-40B4-BE49-F238E27FC236}">
                <a16:creationId xmlns:a16="http://schemas.microsoft.com/office/drawing/2014/main" id="{ECB39E12-643F-7E13-A829-01388C87C9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4885" y="4795859"/>
            <a:ext cx="665100" cy="888258"/>
          </a:xfrm>
          <a:prstGeom prst="rect">
            <a:avLst/>
          </a:prstGeom>
        </p:spPr>
      </p:pic>
      <p:pic>
        <p:nvPicPr>
          <p:cNvPr id="73" name="Picture 72" descr="Cartoon of a platypus&#10;&#10;Description automatically generated">
            <a:extLst>
              <a:ext uri="{FF2B5EF4-FFF2-40B4-BE49-F238E27FC236}">
                <a16:creationId xmlns:a16="http://schemas.microsoft.com/office/drawing/2014/main" id="{407175E7-D12A-8E37-15BF-012645BD4B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3365" y="4780888"/>
            <a:ext cx="665100" cy="888258"/>
          </a:xfrm>
          <a:prstGeom prst="rect">
            <a:avLst/>
          </a:prstGeom>
        </p:spPr>
      </p:pic>
      <p:pic>
        <p:nvPicPr>
          <p:cNvPr id="74" name="Picture 73" descr="Cartoon of a platypus&#10;&#10;Description automatically generated">
            <a:extLst>
              <a:ext uri="{FF2B5EF4-FFF2-40B4-BE49-F238E27FC236}">
                <a16:creationId xmlns:a16="http://schemas.microsoft.com/office/drawing/2014/main" id="{DB665783-9A12-FDFC-E17B-506E8F03F8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6556" y="4732211"/>
            <a:ext cx="665100" cy="888258"/>
          </a:xfrm>
          <a:prstGeom prst="rect">
            <a:avLst/>
          </a:prstGeom>
        </p:spPr>
      </p:pic>
      <p:pic>
        <p:nvPicPr>
          <p:cNvPr id="75" name="Picture 74" descr="Cartoon of a platypus&#10;&#10;Description automatically generated">
            <a:extLst>
              <a:ext uri="{FF2B5EF4-FFF2-40B4-BE49-F238E27FC236}">
                <a16:creationId xmlns:a16="http://schemas.microsoft.com/office/drawing/2014/main" id="{055B0A5C-C39A-9A58-085F-99A1A9E38A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1980" y="3262883"/>
            <a:ext cx="665100" cy="888258"/>
          </a:xfrm>
          <a:prstGeom prst="rect">
            <a:avLst/>
          </a:prstGeom>
        </p:spPr>
      </p:pic>
      <p:pic>
        <p:nvPicPr>
          <p:cNvPr id="76" name="Picture 75" descr="Cartoon of a platypus&#10;&#10;Description automatically generated">
            <a:extLst>
              <a:ext uri="{FF2B5EF4-FFF2-40B4-BE49-F238E27FC236}">
                <a16:creationId xmlns:a16="http://schemas.microsoft.com/office/drawing/2014/main" id="{28D9493B-85BD-B1B1-64C2-EC3D94E991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7256" y="1978046"/>
            <a:ext cx="665100" cy="8882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ED1E1C-93BC-9C05-E2C5-E6F6758ABF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64218" y="6023677"/>
            <a:ext cx="2514600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461095-DF3D-4756-38CD-ADDE3AD39E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2515" y="5947463"/>
            <a:ext cx="30734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06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diagram of the solar system&#10;&#10;Description automatically generated">
            <a:extLst>
              <a:ext uri="{FF2B5EF4-FFF2-40B4-BE49-F238E27FC236}">
                <a16:creationId xmlns:a16="http://schemas.microsoft.com/office/drawing/2014/main" id="{86008BE0-E3F3-8328-F28C-B94D5938A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78" y="1567065"/>
            <a:ext cx="4451806" cy="5128983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947FDF2-C42C-3673-1F48-F4DA6C95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620" y="4696361"/>
            <a:ext cx="2679700" cy="2679700"/>
          </a:xfrm>
          <a:prstGeom prst="rect">
            <a:avLst/>
          </a:prstGeom>
        </p:spPr>
      </p:pic>
      <p:pic>
        <p:nvPicPr>
          <p:cNvPr id="17" name="Picture 1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6A713EB-B2EB-76B1-9487-CB287F6EC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518" y="161952"/>
            <a:ext cx="7772400" cy="180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31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lose-up of a logo&#10;&#10;Description automatically generated">
            <a:extLst>
              <a:ext uri="{FF2B5EF4-FFF2-40B4-BE49-F238E27FC236}">
                <a16:creationId xmlns:a16="http://schemas.microsoft.com/office/drawing/2014/main" id="{34F5815D-858F-E3A4-9ABE-302FB8F50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404" y="2076968"/>
            <a:ext cx="10359775" cy="2402266"/>
          </a:xfrm>
        </p:spPr>
      </p:pic>
    </p:spTree>
    <p:extLst>
      <p:ext uri="{BB962C8B-B14F-4D97-AF65-F5344CB8AC3E}">
        <p14:creationId xmlns:p14="http://schemas.microsoft.com/office/powerpoint/2010/main" val="2070509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logo&#10;&#10;Description automatically generated">
            <a:extLst>
              <a:ext uri="{FF2B5EF4-FFF2-40B4-BE49-F238E27FC236}">
                <a16:creationId xmlns:a16="http://schemas.microsoft.com/office/drawing/2014/main" id="{A1C7F004-86C5-261D-4CF2-B8915BB6B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100" y="102394"/>
            <a:ext cx="7557490" cy="1752461"/>
          </a:xfr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1F771DB-7F39-6D4B-B2C1-A60A1F292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896" y="1854855"/>
            <a:ext cx="6957359" cy="470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29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laxy in space with stars&#10;&#10;Description automatically generated">
            <a:extLst>
              <a:ext uri="{FF2B5EF4-FFF2-40B4-BE49-F238E27FC236}">
                <a16:creationId xmlns:a16="http://schemas.microsoft.com/office/drawing/2014/main" id="{FE3227F2-0984-4048-BBF3-45E5E0D3B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921" y="2613413"/>
            <a:ext cx="4664117" cy="30638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4A51B3-1880-FB26-427F-939B08F10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851" y="2033578"/>
            <a:ext cx="5550973" cy="330058"/>
          </a:xfrm>
          <a:prstGeom prst="rect">
            <a:avLst/>
          </a:prstGeom>
        </p:spPr>
      </p:pic>
      <p:pic>
        <p:nvPicPr>
          <p:cNvPr id="10" name="Picture 9" descr="A close up of a sun&#10;&#10;Description automatically generated">
            <a:extLst>
              <a:ext uri="{FF2B5EF4-FFF2-40B4-BE49-F238E27FC236}">
                <a16:creationId xmlns:a16="http://schemas.microsoft.com/office/drawing/2014/main" id="{957E009A-7E7E-3916-183E-221BF6FD1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90" y="2622941"/>
            <a:ext cx="3063834" cy="3063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023B5A-0643-1DB0-E18C-617BEF0D3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369" y="1963593"/>
            <a:ext cx="31750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2B4189-587C-D4C3-AB42-6BABAE878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7207" y="5927023"/>
            <a:ext cx="2057400" cy="393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5ABD8-5600-F907-30B6-F78F618DB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990" y="705369"/>
            <a:ext cx="6620609" cy="5530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7AD84B-38A5-B6C5-7E9A-F645B71BA1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0895" y="5914323"/>
            <a:ext cx="2413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74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A64CDF4-3D07-5FE3-D33F-988281BDD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896" y="422956"/>
            <a:ext cx="7934735" cy="6012088"/>
          </a:xfrm>
        </p:spPr>
      </p:pic>
    </p:spTree>
    <p:extLst>
      <p:ext uri="{BB962C8B-B14F-4D97-AF65-F5344CB8AC3E}">
        <p14:creationId xmlns:p14="http://schemas.microsoft.com/office/powerpoint/2010/main" val="4088088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">
            <a:hlinkClick r:id="" action="ppaction://media"/>
            <a:extLst>
              <a:ext uri="{FF2B5EF4-FFF2-40B4-BE49-F238E27FC236}">
                <a16:creationId xmlns:a16="http://schemas.microsoft.com/office/drawing/2014/main" id="{14A1B7FF-4DA8-D13F-E614-7F87CF36FF2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0710" y="75454"/>
            <a:ext cx="3773197" cy="6707091"/>
          </a:xfr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8B12E3-3939-13EA-880D-CA12EF10C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703" y="1192877"/>
            <a:ext cx="1196989" cy="119698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AFA0CB3-093D-D704-B494-A19AFE773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7684" y="830114"/>
            <a:ext cx="1922514" cy="192251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4683BF1-0094-2290-7FB2-0617B9892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8455" y="656733"/>
            <a:ext cx="2394890" cy="23948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DDDE37-E837-FE01-B366-5F29ABC0FC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015" y="307023"/>
            <a:ext cx="3396583" cy="279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D80614-D0F1-632C-A565-216783C8C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392" y="6286713"/>
            <a:ext cx="4717015" cy="2755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C88518-DB3B-5100-5671-674FB67FA2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065" y="3184386"/>
            <a:ext cx="1778000" cy="39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3628E0-42ED-C153-0F48-A0ABAF87D5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7684" y="3184605"/>
            <a:ext cx="1778000" cy="393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A7E99B-E6A3-8EC5-634A-43CF2A93F9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6900" y="3184605"/>
            <a:ext cx="1778000" cy="393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38F55B-5FC1-50F3-E766-93B556DFF39B}"/>
              </a:ext>
            </a:extLst>
          </p:cNvPr>
          <p:cNvCxnSpPr>
            <a:cxnSpLocks/>
          </p:cNvCxnSpPr>
          <p:nvPr/>
        </p:nvCxnSpPr>
        <p:spPr>
          <a:xfrm>
            <a:off x="2279374" y="1060173"/>
            <a:ext cx="0" cy="5035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069C79-FC92-359A-1410-BDCB1CCA9DB1}"/>
              </a:ext>
            </a:extLst>
          </p:cNvPr>
          <p:cNvCxnSpPr>
            <a:cxnSpLocks/>
          </p:cNvCxnSpPr>
          <p:nvPr/>
        </p:nvCxnSpPr>
        <p:spPr>
          <a:xfrm>
            <a:off x="4949565" y="1060173"/>
            <a:ext cx="0" cy="5035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artoon of a dwarf&#10;&#10;Description automatically generated">
            <a:extLst>
              <a:ext uri="{FF2B5EF4-FFF2-40B4-BE49-F238E27FC236}">
                <a16:creationId xmlns:a16="http://schemas.microsoft.com/office/drawing/2014/main" id="{02CD9AC7-1BC3-57D5-DC3F-2E7943349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879" y="4131874"/>
            <a:ext cx="1401513" cy="192251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69654170-241F-70AB-174F-C3B26B14068F}"/>
              </a:ext>
            </a:extLst>
          </p:cNvPr>
          <p:cNvSpPr/>
          <p:nvPr/>
        </p:nvSpPr>
        <p:spPr>
          <a:xfrm>
            <a:off x="5595183" y="4082557"/>
            <a:ext cx="1539751" cy="15048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0" name="Picture 19" descr="A cartoon character pointing up&#10;&#10;Description automatically generated">
            <a:extLst>
              <a:ext uri="{FF2B5EF4-FFF2-40B4-BE49-F238E27FC236}">
                <a16:creationId xmlns:a16="http://schemas.microsoft.com/office/drawing/2014/main" id="{5977E91D-1A0C-A3EB-9AC8-A8682071AA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5593" y="3824444"/>
            <a:ext cx="974295" cy="2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9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box with blue and orange text&#10;&#10;Description automatically generated">
            <a:extLst>
              <a:ext uri="{FF2B5EF4-FFF2-40B4-BE49-F238E27FC236}">
                <a16:creationId xmlns:a16="http://schemas.microsoft.com/office/drawing/2014/main" id="{EAD0CFAB-B2CE-9938-1CE8-8D8A16D4A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9" t="19023" r="4999" b="30383"/>
          <a:stretch/>
        </p:blipFill>
        <p:spPr>
          <a:xfrm>
            <a:off x="1088296" y="2366244"/>
            <a:ext cx="10015408" cy="21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19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box with blue and orange text&#10;&#10;Description automatically generated">
            <a:extLst>
              <a:ext uri="{FF2B5EF4-FFF2-40B4-BE49-F238E27FC236}">
                <a16:creationId xmlns:a16="http://schemas.microsoft.com/office/drawing/2014/main" id="{C29302AC-7E31-F07E-838B-DAE69B0C6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9" t="19023" r="4999" b="30383"/>
          <a:stretch/>
        </p:blipFill>
        <p:spPr>
          <a:xfrm>
            <a:off x="451264" y="273132"/>
            <a:ext cx="7802088" cy="1655792"/>
          </a:xfrm>
          <a:prstGeom prst="rect">
            <a:avLst/>
          </a:prstGeom>
        </p:spPr>
      </p:pic>
      <p:pic>
        <p:nvPicPr>
          <p:cNvPr id="7" name="Picture 6" descr="A sun and planets of the solar system&#10;&#10;Description automatically generated">
            <a:extLst>
              <a:ext uri="{FF2B5EF4-FFF2-40B4-BE49-F238E27FC236}">
                <a16:creationId xmlns:a16="http://schemas.microsoft.com/office/drawing/2014/main" id="{F12AF8F8-2C0B-B926-8FD6-DA30FF52E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726" y="3036980"/>
            <a:ext cx="6890870" cy="279853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AC2B6BC-F06C-C031-3355-ADCD939D4EFB}"/>
              </a:ext>
            </a:extLst>
          </p:cNvPr>
          <p:cNvCxnSpPr>
            <a:cxnSpLocks/>
          </p:cNvCxnSpPr>
          <p:nvPr/>
        </p:nvCxnSpPr>
        <p:spPr>
          <a:xfrm>
            <a:off x="5427023" y="2755075"/>
            <a:ext cx="3569573" cy="9497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24160E1-0A49-87FB-EB1E-61B6D62A9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566" y="2137198"/>
            <a:ext cx="3098800" cy="419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F79736-D956-9AC8-46BE-FC0E27004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020" y="2246176"/>
            <a:ext cx="29210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20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box with blue and orange text&#10;&#10;Description automatically generated">
            <a:extLst>
              <a:ext uri="{FF2B5EF4-FFF2-40B4-BE49-F238E27FC236}">
                <a16:creationId xmlns:a16="http://schemas.microsoft.com/office/drawing/2014/main" id="{C29302AC-7E31-F07E-838B-DAE69B0C6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9" t="19023" r="4999" b="30383"/>
          <a:stretch/>
        </p:blipFill>
        <p:spPr>
          <a:xfrm>
            <a:off x="451264" y="273132"/>
            <a:ext cx="7802088" cy="165579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730B9DF-7A45-375B-CED2-4B454AEB4BED}"/>
              </a:ext>
            </a:extLst>
          </p:cNvPr>
          <p:cNvGrpSpPr/>
          <p:nvPr/>
        </p:nvGrpSpPr>
        <p:grpSpPr>
          <a:xfrm>
            <a:off x="1191489" y="1822047"/>
            <a:ext cx="9021290" cy="4929076"/>
            <a:chOff x="1191489" y="1822047"/>
            <a:chExt cx="9021290" cy="4929076"/>
          </a:xfrm>
        </p:grpSpPr>
        <p:pic>
          <p:nvPicPr>
            <p:cNvPr id="8" name="Picture 7" descr="A map of the milky way galaxy&#10;&#10;Description automatically generated">
              <a:extLst>
                <a:ext uri="{FF2B5EF4-FFF2-40B4-BE49-F238E27FC236}">
                  <a16:creationId xmlns:a16="http://schemas.microsoft.com/office/drawing/2014/main" id="{F0D5C34E-9C1F-ADD0-C9FB-1AC4C7F39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1489" y="1822047"/>
              <a:ext cx="9021289" cy="49290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6D1E3B-F54D-A633-DB1B-AEEB81BCCF6E}"/>
                </a:ext>
              </a:extLst>
            </p:cNvPr>
            <p:cNvSpPr>
              <a:spLocks/>
            </p:cNvSpPr>
            <p:nvPr/>
          </p:nvSpPr>
          <p:spPr>
            <a:xfrm>
              <a:off x="8253353" y="6400799"/>
              <a:ext cx="1959426" cy="350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S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F5FF56-9C90-9172-8656-8003AFEE6DC8}"/>
                </a:ext>
              </a:extLst>
            </p:cNvPr>
            <p:cNvSpPr>
              <a:spLocks/>
            </p:cNvSpPr>
            <p:nvPr/>
          </p:nvSpPr>
          <p:spPr>
            <a:xfrm>
              <a:off x="8645237" y="6270170"/>
              <a:ext cx="1389412" cy="261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S">
                <a:solidFill>
                  <a:schemeClr val="tx1"/>
                </a:solidFill>
              </a:endParaRP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608BC5-4B00-05BE-B90C-91AF8346D64D}"/>
              </a:ext>
            </a:extLst>
          </p:cNvPr>
          <p:cNvCxnSpPr>
            <a:cxnSpLocks/>
          </p:cNvCxnSpPr>
          <p:nvPr/>
        </p:nvCxnSpPr>
        <p:spPr>
          <a:xfrm flipH="1" flipV="1">
            <a:off x="5561606" y="2853422"/>
            <a:ext cx="140527" cy="1231690"/>
          </a:xfrm>
          <a:prstGeom prst="straightConnector1">
            <a:avLst/>
          </a:prstGeom>
          <a:ln w="539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50A9BB4-4373-E1DD-BEC6-D52B2265C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80168">
            <a:off x="5713448" y="3089939"/>
            <a:ext cx="1954563" cy="3486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DAFEB1-D561-77DE-279E-CF38B6288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342" y="1776114"/>
            <a:ext cx="3121020" cy="3056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F65AE9-5135-596D-700A-4D63DA4E4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9482" y="6107637"/>
            <a:ext cx="3270334" cy="3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41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box with blue and orange text&#10;&#10;Description automatically generated">
            <a:extLst>
              <a:ext uri="{FF2B5EF4-FFF2-40B4-BE49-F238E27FC236}">
                <a16:creationId xmlns:a16="http://schemas.microsoft.com/office/drawing/2014/main" id="{C29302AC-7E31-F07E-838B-DAE69B0C6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9" t="19023" r="4999" b="30383"/>
          <a:stretch/>
        </p:blipFill>
        <p:spPr>
          <a:xfrm>
            <a:off x="451264" y="273132"/>
            <a:ext cx="7802088" cy="165579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730B9DF-7A45-375B-CED2-4B454AEB4BED}"/>
              </a:ext>
            </a:extLst>
          </p:cNvPr>
          <p:cNvGrpSpPr/>
          <p:nvPr/>
        </p:nvGrpSpPr>
        <p:grpSpPr>
          <a:xfrm>
            <a:off x="1191489" y="1822047"/>
            <a:ext cx="9021290" cy="4929076"/>
            <a:chOff x="1191489" y="1822047"/>
            <a:chExt cx="9021290" cy="4929076"/>
          </a:xfrm>
        </p:grpSpPr>
        <p:pic>
          <p:nvPicPr>
            <p:cNvPr id="8" name="Picture 7" descr="A map of the milky way galaxy&#10;&#10;Description automatically generated">
              <a:extLst>
                <a:ext uri="{FF2B5EF4-FFF2-40B4-BE49-F238E27FC236}">
                  <a16:creationId xmlns:a16="http://schemas.microsoft.com/office/drawing/2014/main" id="{F0D5C34E-9C1F-ADD0-C9FB-1AC4C7F39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1489" y="1822047"/>
              <a:ext cx="9021289" cy="49290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6D1E3B-F54D-A633-DB1B-AEEB81BCCF6E}"/>
                </a:ext>
              </a:extLst>
            </p:cNvPr>
            <p:cNvSpPr>
              <a:spLocks/>
            </p:cNvSpPr>
            <p:nvPr/>
          </p:nvSpPr>
          <p:spPr>
            <a:xfrm>
              <a:off x="8253353" y="6400799"/>
              <a:ext cx="1959426" cy="350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S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F5FF56-9C90-9172-8656-8003AFEE6DC8}"/>
                </a:ext>
              </a:extLst>
            </p:cNvPr>
            <p:cNvSpPr>
              <a:spLocks/>
            </p:cNvSpPr>
            <p:nvPr/>
          </p:nvSpPr>
          <p:spPr>
            <a:xfrm>
              <a:off x="8645237" y="6270170"/>
              <a:ext cx="1389412" cy="261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S">
                <a:solidFill>
                  <a:schemeClr val="tx1"/>
                </a:solidFill>
              </a:endParaRP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608BC5-4B00-05BE-B90C-91AF8346D64D}"/>
              </a:ext>
            </a:extLst>
          </p:cNvPr>
          <p:cNvCxnSpPr>
            <a:cxnSpLocks/>
          </p:cNvCxnSpPr>
          <p:nvPr/>
        </p:nvCxnSpPr>
        <p:spPr>
          <a:xfrm flipH="1" flipV="1">
            <a:off x="5561606" y="2853422"/>
            <a:ext cx="140527" cy="1231690"/>
          </a:xfrm>
          <a:prstGeom prst="straightConnector1">
            <a:avLst/>
          </a:prstGeom>
          <a:ln w="539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50A9BB4-4373-E1DD-BEC6-D52B2265C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80168">
            <a:off x="5713448" y="3089939"/>
            <a:ext cx="1954563" cy="34865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A49D58E-615A-D799-0132-1CE7033E3F50}"/>
              </a:ext>
            </a:extLst>
          </p:cNvPr>
          <p:cNvSpPr/>
          <p:nvPr/>
        </p:nvSpPr>
        <p:spPr>
          <a:xfrm>
            <a:off x="5250868" y="3010465"/>
            <a:ext cx="271154" cy="253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BE1243-FE1D-BEEA-139E-D8B0D465B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565" y="2731545"/>
            <a:ext cx="1550880" cy="308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71A951-20FA-65D4-AE2F-50093CEDE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7578" y="405215"/>
            <a:ext cx="1930400" cy="34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4DDEB-4C91-F1E3-0753-896879A0C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7928" y="942181"/>
            <a:ext cx="14097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88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hat&#10;&#10;Description automatically generated">
            <a:extLst>
              <a:ext uri="{FF2B5EF4-FFF2-40B4-BE49-F238E27FC236}">
                <a16:creationId xmlns:a16="http://schemas.microsoft.com/office/drawing/2014/main" id="{16A0FC9D-4637-D139-510C-FDFA72A0D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6" t="20303" r="6083" b="30588"/>
          <a:stretch/>
        </p:blipFill>
        <p:spPr>
          <a:xfrm>
            <a:off x="1178615" y="1468784"/>
            <a:ext cx="9251673" cy="249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91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A group of soldiers standing around a cannon&#10;&#10;Description automatically generated">
            <a:extLst>
              <a:ext uri="{FF2B5EF4-FFF2-40B4-BE49-F238E27FC236}">
                <a16:creationId xmlns:a16="http://schemas.microsoft.com/office/drawing/2014/main" id="{0C408A64-05EC-4908-5DB6-45C083C27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6753"/>
            <a:ext cx="12393788" cy="6971506"/>
          </a:xfrm>
        </p:spPr>
      </p:pic>
      <p:pic>
        <p:nvPicPr>
          <p:cNvPr id="14" name="Picture 13" descr="A person with a mustache&#10;&#10;Description automatically generated">
            <a:extLst>
              <a:ext uri="{FF2B5EF4-FFF2-40B4-BE49-F238E27FC236}">
                <a16:creationId xmlns:a16="http://schemas.microsoft.com/office/drawing/2014/main" id="{AE271EDA-582D-A918-A57C-AC701BDE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54570">
            <a:off x="9152656" y="771126"/>
            <a:ext cx="2626686" cy="3648175"/>
          </a:xfrm>
          <a:prstGeom prst="rect">
            <a:avLst/>
          </a:prstGeom>
        </p:spPr>
      </p:pic>
      <p:pic>
        <p:nvPicPr>
          <p:cNvPr id="15" name="Picture 14" descr="A person in a suit standing in front of a chalkboard&#10;&#10;Description automatically generated">
            <a:extLst>
              <a:ext uri="{FF2B5EF4-FFF2-40B4-BE49-F238E27FC236}">
                <a16:creationId xmlns:a16="http://schemas.microsoft.com/office/drawing/2014/main" id="{D97AD0B5-6D1B-5A2E-BC3B-93E5E7D00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83" y="1714500"/>
            <a:ext cx="2609491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2C48AD-CBDB-7D0E-9435-597AFCA9E56C}"/>
              </a:ext>
            </a:extLst>
          </p:cNvPr>
          <p:cNvSpPr txBox="1"/>
          <p:nvPr/>
        </p:nvSpPr>
        <p:spPr>
          <a:xfrm>
            <a:off x="1219202" y="3990800"/>
            <a:ext cx="1654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3200" dirty="0">
                <a:solidFill>
                  <a:schemeClr val="bg1"/>
                </a:solidFill>
              </a:rPr>
              <a:t>Einstein</a:t>
            </a:r>
            <a:endParaRPr lang="en-IS" sz="28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3AD01B-4C1B-6612-2DEB-11DEDD4BA5E7}"/>
              </a:ext>
            </a:extLst>
          </p:cNvPr>
          <p:cNvSpPr txBox="1"/>
          <p:nvPr/>
        </p:nvSpPr>
        <p:spPr>
          <a:xfrm rot="20781959">
            <a:off x="9638565" y="3544335"/>
            <a:ext cx="2558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3200" dirty="0">
                <a:solidFill>
                  <a:schemeClr val="bg1"/>
                </a:solidFill>
              </a:rPr>
              <a:t>Schwarzschild</a:t>
            </a:r>
            <a:endParaRPr lang="en-IS" sz="28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93CE48-4270-6F3B-19FF-1365EE0DA5F1}"/>
              </a:ext>
            </a:extLst>
          </p:cNvPr>
          <p:cNvSpPr txBox="1"/>
          <p:nvPr/>
        </p:nvSpPr>
        <p:spPr>
          <a:xfrm>
            <a:off x="1632795" y="377134"/>
            <a:ext cx="1481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4400" dirty="0">
                <a:solidFill>
                  <a:schemeClr val="bg1"/>
                </a:solidFill>
              </a:rPr>
              <a:t>1915</a:t>
            </a:r>
          </a:p>
        </p:txBody>
      </p:sp>
    </p:spTree>
    <p:extLst>
      <p:ext uri="{BB962C8B-B14F-4D97-AF65-F5344CB8AC3E}">
        <p14:creationId xmlns:p14="http://schemas.microsoft.com/office/powerpoint/2010/main" val="85393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walking next to a tank&#10;&#10;Description automatically generated">
            <a:extLst>
              <a:ext uri="{FF2B5EF4-FFF2-40B4-BE49-F238E27FC236}">
                <a16:creationId xmlns:a16="http://schemas.microsoft.com/office/drawing/2014/main" id="{E90FF2EC-3DB6-D48D-AB23-31137F455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6"/>
            <a:ext cx="12189974" cy="6886575"/>
          </a:xfrm>
          <a:prstGeom prst="rect">
            <a:avLst/>
          </a:prstGeom>
        </p:spPr>
      </p:pic>
      <p:pic>
        <p:nvPicPr>
          <p:cNvPr id="5" name="Content Placeholder 4" descr="A person in a hat smoking a cigarette&#10;&#10;Description automatically generated">
            <a:extLst>
              <a:ext uri="{FF2B5EF4-FFF2-40B4-BE49-F238E27FC236}">
                <a16:creationId xmlns:a16="http://schemas.microsoft.com/office/drawing/2014/main" id="{4835B30E-DBB3-F851-C969-E0A1EB6F7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48" y="457202"/>
            <a:ext cx="4245202" cy="3183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B2B20A-7B68-F08B-AE0F-05ABA1E74871}"/>
              </a:ext>
            </a:extLst>
          </p:cNvPr>
          <p:cNvSpPr txBox="1"/>
          <p:nvPr/>
        </p:nvSpPr>
        <p:spPr>
          <a:xfrm>
            <a:off x="1353199" y="457202"/>
            <a:ext cx="253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3200" dirty="0">
                <a:solidFill>
                  <a:schemeClr val="bg1"/>
                </a:solidFill>
              </a:rPr>
              <a:t>Oppenheimer</a:t>
            </a:r>
            <a:endParaRPr lang="en-IS" sz="2800" dirty="0">
              <a:solidFill>
                <a:schemeClr val="bg1"/>
              </a:solidFill>
            </a:endParaRPr>
          </a:p>
        </p:txBody>
      </p:sp>
      <p:pic>
        <p:nvPicPr>
          <p:cNvPr id="7" name="Picture 6" descr="A close-up of a person&#10;&#10;Description automatically generated">
            <a:extLst>
              <a:ext uri="{FF2B5EF4-FFF2-40B4-BE49-F238E27FC236}">
                <a16:creationId xmlns:a16="http://schemas.microsoft.com/office/drawing/2014/main" id="{496D3AFF-A192-4D1B-31F7-0C3100213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158" y="3816678"/>
            <a:ext cx="1971382" cy="28657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4EAB71-8C1C-E300-4CDD-8A2FF484F403}"/>
              </a:ext>
            </a:extLst>
          </p:cNvPr>
          <p:cNvSpPr txBox="1"/>
          <p:nvPr/>
        </p:nvSpPr>
        <p:spPr>
          <a:xfrm>
            <a:off x="1882515" y="3834494"/>
            <a:ext cx="253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3200" dirty="0">
                <a:solidFill>
                  <a:schemeClr val="bg1"/>
                </a:solidFill>
              </a:rPr>
              <a:t>Snyder</a:t>
            </a:r>
            <a:endParaRPr lang="en-IS" sz="2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840E6A-1F54-A433-525B-EB7E514118A2}"/>
              </a:ext>
            </a:extLst>
          </p:cNvPr>
          <p:cNvSpPr txBox="1"/>
          <p:nvPr/>
        </p:nvSpPr>
        <p:spPr>
          <a:xfrm>
            <a:off x="10207264" y="1279712"/>
            <a:ext cx="1486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4800" dirty="0">
                <a:solidFill>
                  <a:schemeClr val="bg1"/>
                </a:solidFill>
              </a:rPr>
              <a:t>1939</a:t>
            </a:r>
            <a:endParaRPr lang="en-I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83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ith text&#10;&#10;Description automatically generated">
            <a:extLst>
              <a:ext uri="{FF2B5EF4-FFF2-40B4-BE49-F238E27FC236}">
                <a16:creationId xmlns:a16="http://schemas.microsoft.com/office/drawing/2014/main" id="{CE9271F4-1675-6342-7118-AD510E635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3" t="12793" b="37297"/>
          <a:stretch/>
        </p:blipFill>
        <p:spPr>
          <a:xfrm>
            <a:off x="0" y="0"/>
            <a:ext cx="13266228" cy="6858000"/>
          </a:xfrm>
          <a:prstGeom prst="rect">
            <a:avLst/>
          </a:prstGeom>
        </p:spPr>
      </p:pic>
      <p:pic>
        <p:nvPicPr>
          <p:cNvPr id="7" name="Picture 6" descr="A group of people with text&#10;&#10;Description automatically generated">
            <a:extLst>
              <a:ext uri="{FF2B5EF4-FFF2-40B4-BE49-F238E27FC236}">
                <a16:creationId xmlns:a16="http://schemas.microsoft.com/office/drawing/2014/main" id="{DE5C6189-3B88-54E3-52B8-9F881015E9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24" b="6846"/>
          <a:stretch/>
        </p:blipFill>
        <p:spPr>
          <a:xfrm>
            <a:off x="1888523" y="4819135"/>
            <a:ext cx="8973065" cy="2038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282ED1-8461-F47F-8E7A-40E1AFC297CD}"/>
              </a:ext>
            </a:extLst>
          </p:cNvPr>
          <p:cNvSpPr txBox="1"/>
          <p:nvPr/>
        </p:nvSpPr>
        <p:spPr>
          <a:xfrm>
            <a:off x="0" y="-88045"/>
            <a:ext cx="1486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4800" dirty="0"/>
              <a:t>1965</a:t>
            </a:r>
            <a:endParaRPr lang="en-IS" sz="4400" dirty="0"/>
          </a:p>
        </p:txBody>
      </p:sp>
      <p:pic>
        <p:nvPicPr>
          <p:cNvPr id="12" name="Picture 11" descr="A group of people with text&#10;&#10;Description automatically generated">
            <a:extLst>
              <a:ext uri="{FF2B5EF4-FFF2-40B4-BE49-F238E27FC236}">
                <a16:creationId xmlns:a16="http://schemas.microsoft.com/office/drawing/2014/main" id="{78251919-F7AB-3DDE-3F37-139F90369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57" r="28258" b="87883"/>
          <a:stretch/>
        </p:blipFill>
        <p:spPr>
          <a:xfrm>
            <a:off x="4364410" y="0"/>
            <a:ext cx="3463180" cy="93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71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ver of a book&#10;&#10;Description automatically generated">
            <a:extLst>
              <a:ext uri="{FF2B5EF4-FFF2-40B4-BE49-F238E27FC236}">
                <a16:creationId xmlns:a16="http://schemas.microsoft.com/office/drawing/2014/main" id="{1BB03AC2-96C4-2EF4-93E1-68840758A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99" y="1744350"/>
            <a:ext cx="2872623" cy="4304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A34892-E713-AE2E-3E51-1D3269A30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28" y="6147629"/>
            <a:ext cx="33274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78076E-5417-DA0E-5504-A6692CC3A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2247" y="1183032"/>
            <a:ext cx="2349500" cy="469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E30C25-7E57-73FA-12A7-59969D652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760" y="4641171"/>
            <a:ext cx="2540000" cy="469900"/>
          </a:xfrm>
          <a:prstGeom prst="rect">
            <a:avLst/>
          </a:prstGeom>
        </p:spPr>
      </p:pic>
      <p:pic>
        <p:nvPicPr>
          <p:cNvPr id="18" name="Picture 17" descr="A screenshot of a chat&#10;&#10;Description automatically generated">
            <a:extLst>
              <a:ext uri="{FF2B5EF4-FFF2-40B4-BE49-F238E27FC236}">
                <a16:creationId xmlns:a16="http://schemas.microsoft.com/office/drawing/2014/main" id="{F903C1F1-D369-3CCF-909B-F419A82200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66" t="20303" r="6083" b="30588"/>
          <a:stretch/>
        </p:blipFill>
        <p:spPr>
          <a:xfrm>
            <a:off x="70253" y="64053"/>
            <a:ext cx="6688183" cy="1802675"/>
          </a:xfrm>
          <a:prstGeom prst="rect">
            <a:avLst/>
          </a:prstGeom>
        </p:spPr>
      </p:pic>
      <p:pic>
        <p:nvPicPr>
          <p:cNvPr id="19" name="Picture 18" descr="A blue spiral with a black dot&#10;&#10;Description automatically generated">
            <a:extLst>
              <a:ext uri="{FF2B5EF4-FFF2-40B4-BE49-F238E27FC236}">
                <a16:creationId xmlns:a16="http://schemas.microsoft.com/office/drawing/2014/main" id="{7D51BD9D-59C1-4C67-BF17-ECA852CC6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7574" y="3404205"/>
            <a:ext cx="4807528" cy="2704235"/>
          </a:xfrm>
          <a:prstGeom prst="rect">
            <a:avLst/>
          </a:prstGeom>
        </p:spPr>
      </p:pic>
      <p:pic>
        <p:nvPicPr>
          <p:cNvPr id="20" name="Picture 19" descr="A red circle in the dark&#10;&#10;Description automatically generated">
            <a:extLst>
              <a:ext uri="{FF2B5EF4-FFF2-40B4-BE49-F238E27FC236}">
                <a16:creationId xmlns:a16="http://schemas.microsoft.com/office/drawing/2014/main" id="{B1F17C8B-1A2B-0097-2C38-816625E752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8436" y="110384"/>
            <a:ext cx="2767324" cy="27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93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number&#10;&#10;Description automatically generated">
            <a:extLst>
              <a:ext uri="{FF2B5EF4-FFF2-40B4-BE49-F238E27FC236}">
                <a16:creationId xmlns:a16="http://schemas.microsoft.com/office/drawing/2014/main" id="{C8428A6F-6807-D470-ABD7-0658C560E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280" y="817995"/>
            <a:ext cx="7632700" cy="1231900"/>
          </a:xfrm>
          <a:prstGeom prst="rect">
            <a:avLst/>
          </a:prstGeom>
        </p:spPr>
      </p:pic>
      <p:pic>
        <p:nvPicPr>
          <p:cNvPr id="9" name="Picture 8" descr="A vacuum cleaner with a face on it&#10;&#10;Description automatically generated">
            <a:extLst>
              <a:ext uri="{FF2B5EF4-FFF2-40B4-BE49-F238E27FC236}">
                <a16:creationId xmlns:a16="http://schemas.microsoft.com/office/drawing/2014/main" id="{475EF8FA-7D87-56CD-25F9-3DA76F37F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214" y="2632458"/>
            <a:ext cx="4843412" cy="363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98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hat&#10;&#10;Description automatically generated">
            <a:extLst>
              <a:ext uri="{FF2B5EF4-FFF2-40B4-BE49-F238E27FC236}">
                <a16:creationId xmlns:a16="http://schemas.microsoft.com/office/drawing/2014/main" id="{DAEB855E-75EE-A019-BB1E-6D7F31E4B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473" y="1276350"/>
            <a:ext cx="9525000" cy="4305300"/>
          </a:xfrm>
        </p:spPr>
      </p:pic>
    </p:spTree>
    <p:extLst>
      <p:ext uri="{BB962C8B-B14F-4D97-AF65-F5344CB8AC3E}">
        <p14:creationId xmlns:p14="http://schemas.microsoft.com/office/powerpoint/2010/main" val="1066742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ght light in the dark&#10;&#10;Description automatically generated">
            <a:extLst>
              <a:ext uri="{FF2B5EF4-FFF2-40B4-BE49-F238E27FC236}">
                <a16:creationId xmlns:a16="http://schemas.microsoft.com/office/drawing/2014/main" id="{D73CFC6C-EE49-8DB7-640D-20CBED1DB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10" b="22020"/>
          <a:stretch/>
        </p:blipFill>
        <p:spPr>
          <a:xfrm>
            <a:off x="-113489" y="-108528"/>
            <a:ext cx="12418978" cy="7075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0B3D96-ECF2-6874-3D25-2E260DD3E9A3}"/>
              </a:ext>
            </a:extLst>
          </p:cNvPr>
          <p:cNvSpPr txBox="1"/>
          <p:nvPr/>
        </p:nvSpPr>
        <p:spPr>
          <a:xfrm>
            <a:off x="375557" y="187625"/>
            <a:ext cx="16883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M87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2CD3FE-B01A-B9AA-A17A-4DA84AE7C063}"/>
              </a:ext>
            </a:extLst>
          </p:cNvPr>
          <p:cNvSpPr txBox="1"/>
          <p:nvPr/>
        </p:nvSpPr>
        <p:spPr>
          <a:xfrm>
            <a:off x="284116" y="5970116"/>
            <a:ext cx="71747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milljón ljósár í burtu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132C8A-8FE9-FB4E-9FC8-3B2DEF837814}"/>
              </a:ext>
            </a:extLst>
          </p:cNvPr>
          <p:cNvSpPr txBox="1"/>
          <p:nvPr/>
        </p:nvSpPr>
        <p:spPr>
          <a:xfrm>
            <a:off x="9310551" y="6185559"/>
            <a:ext cx="6315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I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illjarður af sólum</a:t>
            </a:r>
          </a:p>
        </p:txBody>
      </p:sp>
    </p:spTree>
    <p:extLst>
      <p:ext uri="{BB962C8B-B14F-4D97-AF65-F5344CB8AC3E}">
        <p14:creationId xmlns:p14="http://schemas.microsoft.com/office/powerpoint/2010/main" val="2981093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ght light in the dark&#10;&#10;Description automatically generated">
            <a:extLst>
              <a:ext uri="{FF2B5EF4-FFF2-40B4-BE49-F238E27FC236}">
                <a16:creationId xmlns:a16="http://schemas.microsoft.com/office/drawing/2014/main" id="{D73CFC6C-EE49-8DB7-640D-20CBED1DB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10" b="22020"/>
          <a:stretch/>
        </p:blipFill>
        <p:spPr>
          <a:xfrm>
            <a:off x="-113489" y="-108528"/>
            <a:ext cx="12418978" cy="707505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C18FC78-A253-FAE3-0FEE-F69266A56AF7}"/>
              </a:ext>
            </a:extLst>
          </p:cNvPr>
          <p:cNvSpPr/>
          <p:nvPr/>
        </p:nvSpPr>
        <p:spPr>
          <a:xfrm>
            <a:off x="5804263" y="2534194"/>
            <a:ext cx="583474" cy="5747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143879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34752EEB-6A9F-BCA4-D16D-6D81A2C09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97706"/>
            <a:ext cx="10515600" cy="3937402"/>
          </a:xfrm>
        </p:spPr>
      </p:pic>
    </p:spTree>
    <p:extLst>
      <p:ext uri="{BB962C8B-B14F-4D97-AF65-F5344CB8AC3E}">
        <p14:creationId xmlns:p14="http://schemas.microsoft.com/office/powerpoint/2010/main" val="2555698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F818B842-CC66-27D0-9128-AB4D5C2F1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4" t="16620" r="6377" b="35801"/>
          <a:stretch/>
        </p:blipFill>
        <p:spPr>
          <a:xfrm>
            <a:off x="169091" y="222069"/>
            <a:ext cx="6897914" cy="1384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871CCE-16F6-0F0D-FC5C-FF0EE4DEB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" y="6025241"/>
            <a:ext cx="2171700" cy="342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A90493-57F8-31CF-49BB-AF911CA97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041" y="6097088"/>
            <a:ext cx="5003800" cy="419100"/>
          </a:xfrm>
          <a:prstGeom prst="rect">
            <a:avLst/>
          </a:prstGeom>
        </p:spPr>
      </p:pic>
      <p:pic>
        <p:nvPicPr>
          <p:cNvPr id="3" name="Picture 2" descr="A blue and green grid pattern with circles&#10;&#10;Description automatically generated">
            <a:extLst>
              <a:ext uri="{FF2B5EF4-FFF2-40B4-BE49-F238E27FC236}">
                <a16:creationId xmlns:a16="http://schemas.microsoft.com/office/drawing/2014/main" id="{C137CD88-CD84-F75A-21AD-12C33F19C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690" y="1606732"/>
            <a:ext cx="6944839" cy="390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821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F818B842-CC66-27D0-9128-AB4D5C2F1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4" t="16620" r="6377" b="35801"/>
          <a:stretch/>
        </p:blipFill>
        <p:spPr>
          <a:xfrm>
            <a:off x="169091" y="222069"/>
            <a:ext cx="6897914" cy="1384663"/>
          </a:xfrm>
          <a:prstGeom prst="rect">
            <a:avLst/>
          </a:prstGeom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24966DE1-2F9F-2831-CFC9-803399AA7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9" t="7999" r="5804" b="36573"/>
          <a:stretch/>
        </p:blipFill>
        <p:spPr>
          <a:xfrm>
            <a:off x="1005840" y="2076994"/>
            <a:ext cx="6374676" cy="38012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6A3A6-38E0-DAB2-560E-8357C4F9C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360" y="1606732"/>
            <a:ext cx="2552700" cy="39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E144AD-B69E-F3D1-4749-349BABB3C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360" y="2428785"/>
            <a:ext cx="2552700" cy="393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1DFFFE-704C-F3A2-86E8-B36D0E1F8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1360" y="3614785"/>
            <a:ext cx="2400300" cy="393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F5A5A9-7CA8-EEE5-4FD0-8335CCB54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9260" y="4988742"/>
            <a:ext cx="3136900" cy="368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871CCE-16F6-0F0D-FC5C-FF0EE4DEB5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840" y="6025241"/>
            <a:ext cx="2171700" cy="342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A90493-57F8-31CF-49BB-AF911CA97D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041" y="6097088"/>
            <a:ext cx="50038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660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26D2D3-5407-D67A-9B1E-BD668BB10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02" y="613591"/>
            <a:ext cx="3326312" cy="549003"/>
          </a:xfrm>
          <a:prstGeom prst="rect">
            <a:avLst/>
          </a:prstGeom>
        </p:spPr>
      </p:pic>
      <p:pic>
        <p:nvPicPr>
          <p:cNvPr id="7" name="video2">
            <a:hlinkClick r:id="" action="ppaction://media"/>
            <a:extLst>
              <a:ext uri="{FF2B5EF4-FFF2-40B4-BE49-F238E27FC236}">
                <a16:creationId xmlns:a16="http://schemas.microsoft.com/office/drawing/2014/main" id="{A41B681E-76DF-1548-4921-3F80CA4A5B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50.4975" end="36562.01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6773" y="1387838"/>
            <a:ext cx="9190606" cy="516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7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im_opseek_encode2">
            <a:hlinkClick r:id="" action="ppaction://media"/>
            <a:extLst>
              <a:ext uri="{FF2B5EF4-FFF2-40B4-BE49-F238E27FC236}">
                <a16:creationId xmlns:a16="http://schemas.microsoft.com/office/drawing/2014/main" id="{031EE9E6-FA2B-B472-77A7-D3B71D44F3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911" y="1603556"/>
            <a:ext cx="8482178" cy="4771117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A6ACB-520D-E495-B2E5-60EE7FF46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02" y="613591"/>
            <a:ext cx="3326312" cy="54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0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C1E5C8C-B84C-8063-7CFF-DA558390DBBA}"/>
              </a:ext>
            </a:extLst>
          </p:cNvPr>
          <p:cNvGrpSpPr/>
          <p:nvPr/>
        </p:nvGrpSpPr>
        <p:grpSpPr>
          <a:xfrm>
            <a:off x="3112325" y="457199"/>
            <a:ext cx="6257307" cy="5943601"/>
            <a:chOff x="6283036" y="350321"/>
            <a:chExt cx="5651665" cy="54563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170F8A-7FC9-2AB7-7094-BC101A2B6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3036" y="350321"/>
              <a:ext cx="5271655" cy="52716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67FE2D-2FA8-5182-6FE2-521C7E290BA1}"/>
                </a:ext>
              </a:extLst>
            </p:cNvPr>
            <p:cNvSpPr txBox="1"/>
            <p:nvPr/>
          </p:nvSpPr>
          <p:spPr>
            <a:xfrm>
              <a:off x="7039099" y="5437310"/>
              <a:ext cx="48956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Mynd: ESA/Hubble &amp; NASA/Sverrir Guðmundsson</a:t>
              </a:r>
              <a:endParaRPr lang="en-IS" dirty="0"/>
            </a:p>
          </p:txBody>
        </p:sp>
      </p:grpSp>
    </p:spTree>
    <p:extLst>
      <p:ext uri="{BB962C8B-B14F-4D97-AF65-F5344CB8AC3E}">
        <p14:creationId xmlns:p14="http://schemas.microsoft.com/office/powerpoint/2010/main" val="1821860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DC3F4D7A-2C24-CF1D-48E7-0615D402E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6" t="17375" r="5882" b="28520"/>
          <a:stretch/>
        </p:blipFill>
        <p:spPr>
          <a:xfrm>
            <a:off x="1760449" y="1598479"/>
            <a:ext cx="8671101" cy="25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26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2280F6AA-D716-7F52-3272-FE4F454D4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33" y="1414393"/>
            <a:ext cx="10397534" cy="40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90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0148A6D0-FC78-A5D8-F2C0-1AA768688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6" t="17375" r="5882" b="28520"/>
          <a:stretch/>
        </p:blipFill>
        <p:spPr>
          <a:xfrm>
            <a:off x="166254" y="130629"/>
            <a:ext cx="6947065" cy="2042556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BAF610F-B54F-42A3-63C4-3A9A051028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5200687">
            <a:off x="1314083" y="2433947"/>
            <a:ext cx="2334944" cy="3296392"/>
          </a:xfrm>
          <a:prstGeom prst="rect">
            <a:avLst/>
          </a:prstGeom>
        </p:spPr>
      </p:pic>
      <p:pic>
        <p:nvPicPr>
          <p:cNvPr id="11" name="Picture 10" descr="A cartoon of a black circle with orange flames&#10;&#10;Description automatically generated">
            <a:extLst>
              <a:ext uri="{FF2B5EF4-FFF2-40B4-BE49-F238E27FC236}">
                <a16:creationId xmlns:a16="http://schemas.microsoft.com/office/drawing/2014/main" id="{404510B4-BD39-7518-8473-83A896D47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330" y="2101602"/>
            <a:ext cx="3961081" cy="3961081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8CE1804-6C28-5A10-E1DE-DB944705B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00687">
            <a:off x="4452200" y="2469737"/>
            <a:ext cx="2334944" cy="32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40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0148A6D0-FC78-A5D8-F2C0-1AA768688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6" t="17375" r="5882" b="28520"/>
          <a:stretch/>
        </p:blipFill>
        <p:spPr>
          <a:xfrm>
            <a:off x="166254" y="130629"/>
            <a:ext cx="6947065" cy="2042556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BAF610F-B54F-42A3-63C4-3A9A051028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200687">
            <a:off x="2014727" y="2445823"/>
            <a:ext cx="2334944" cy="3296392"/>
          </a:xfrm>
          <a:prstGeom prst="rect">
            <a:avLst/>
          </a:prstGeom>
        </p:spPr>
      </p:pic>
      <p:pic>
        <p:nvPicPr>
          <p:cNvPr id="11" name="Picture 10" descr="A cartoon of a black circle with orange flames&#10;&#10;Description automatically generated">
            <a:extLst>
              <a:ext uri="{FF2B5EF4-FFF2-40B4-BE49-F238E27FC236}">
                <a16:creationId xmlns:a16="http://schemas.microsoft.com/office/drawing/2014/main" id="{404510B4-BD39-7518-8473-83A896D47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330" y="2101602"/>
            <a:ext cx="3961081" cy="3961081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71FABF11-C306-54C3-7821-1A6415594B8A}"/>
              </a:ext>
            </a:extLst>
          </p:cNvPr>
          <p:cNvSpPr/>
          <p:nvPr/>
        </p:nvSpPr>
        <p:spPr>
          <a:xfrm>
            <a:off x="4120738" y="2833003"/>
            <a:ext cx="1199407" cy="3852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53D9D-B7DB-479F-09F1-68ACB5070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738" y="2306244"/>
            <a:ext cx="1003300" cy="39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7BE219-5EC5-C7E8-0326-C9DB2EEA5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276" y="2306244"/>
            <a:ext cx="1143000" cy="39370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62B966B1-F4EC-DACE-6D5A-5BF6E0CC6C28}"/>
              </a:ext>
            </a:extLst>
          </p:cNvPr>
          <p:cNvSpPr/>
          <p:nvPr/>
        </p:nvSpPr>
        <p:spPr>
          <a:xfrm>
            <a:off x="1761777" y="2974552"/>
            <a:ext cx="571500" cy="3852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932726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0148A6D0-FC78-A5D8-F2C0-1AA768688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6" t="17375" r="5882" b="28520"/>
          <a:stretch/>
        </p:blipFill>
        <p:spPr>
          <a:xfrm>
            <a:off x="166254" y="130629"/>
            <a:ext cx="6947065" cy="2042556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BAF610F-B54F-42A3-63C4-3A9A051028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200687">
            <a:off x="2957695" y="1839865"/>
            <a:ext cx="1096741" cy="4575719"/>
          </a:xfrm>
          <a:prstGeom prst="rect">
            <a:avLst/>
          </a:prstGeom>
        </p:spPr>
      </p:pic>
      <p:pic>
        <p:nvPicPr>
          <p:cNvPr id="11" name="Picture 10" descr="A cartoon of a black circle with orange flames&#10;&#10;Description automatically generated">
            <a:extLst>
              <a:ext uri="{FF2B5EF4-FFF2-40B4-BE49-F238E27FC236}">
                <a16:creationId xmlns:a16="http://schemas.microsoft.com/office/drawing/2014/main" id="{404510B4-BD39-7518-8473-83A896D47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330" y="2101602"/>
            <a:ext cx="3961081" cy="3961081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71FABF11-C306-54C3-7821-1A6415594B8A}"/>
              </a:ext>
            </a:extLst>
          </p:cNvPr>
          <p:cNvSpPr/>
          <p:nvPr/>
        </p:nvSpPr>
        <p:spPr>
          <a:xfrm>
            <a:off x="4120738" y="2833003"/>
            <a:ext cx="1199407" cy="3852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53D9D-B7DB-479F-09F1-68ACB5070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738" y="2306244"/>
            <a:ext cx="1003300" cy="39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7BE219-5EC5-C7E8-0326-C9DB2EEA5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276" y="2306244"/>
            <a:ext cx="1143000" cy="39370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62B966B1-F4EC-DACE-6D5A-5BF6E0CC6C28}"/>
              </a:ext>
            </a:extLst>
          </p:cNvPr>
          <p:cNvSpPr/>
          <p:nvPr/>
        </p:nvSpPr>
        <p:spPr>
          <a:xfrm>
            <a:off x="1761777" y="2974552"/>
            <a:ext cx="571500" cy="3852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15" name="Picture 14" descr="A close up of spaghetti&#10;&#10;Description automatically generated">
            <a:extLst>
              <a:ext uri="{FF2B5EF4-FFF2-40B4-BE49-F238E27FC236}">
                <a16:creationId xmlns:a16="http://schemas.microsoft.com/office/drawing/2014/main" id="{2D10ED7D-4758-0733-A486-ECCBAA2D9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25863">
            <a:off x="2439995" y="3708826"/>
            <a:ext cx="2017031" cy="393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53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ck in space with a planet in the background&#10;&#10;Description automatically generated">
            <a:extLst>
              <a:ext uri="{FF2B5EF4-FFF2-40B4-BE49-F238E27FC236}">
                <a16:creationId xmlns:a16="http://schemas.microsoft.com/office/drawing/2014/main" id="{553B24EA-EC98-968D-D885-82BDA9E0E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0"/>
            <a:ext cx="12192001" cy="68621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B051-A0AE-40B3-A166-61B8B945FC91}"/>
              </a:ext>
            </a:extLst>
          </p:cNvPr>
          <p:cNvSpPr txBox="1"/>
          <p:nvPr/>
        </p:nvSpPr>
        <p:spPr>
          <a:xfrm>
            <a:off x="9947190" y="5449332"/>
            <a:ext cx="1564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Fóbos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09BD6-1C71-C6AB-2070-544FCA16E1A9}"/>
              </a:ext>
            </a:extLst>
          </p:cNvPr>
          <p:cNvSpPr txBox="1"/>
          <p:nvPr/>
        </p:nvSpPr>
        <p:spPr>
          <a:xfrm>
            <a:off x="1140941" y="5577018"/>
            <a:ext cx="1343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A7DD9-8723-BBB5-89B0-CD4BED531B28}"/>
              </a:ext>
            </a:extLst>
          </p:cNvPr>
          <p:cNvSpPr txBox="1"/>
          <p:nvPr/>
        </p:nvSpPr>
        <p:spPr>
          <a:xfrm>
            <a:off x="8616780" y="639227"/>
            <a:ext cx="31005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milljón ár</a:t>
            </a:r>
          </a:p>
        </p:txBody>
      </p:sp>
    </p:spTree>
    <p:extLst>
      <p:ext uri="{BB962C8B-B14F-4D97-AF65-F5344CB8AC3E}">
        <p14:creationId xmlns:p14="http://schemas.microsoft.com/office/powerpoint/2010/main" val="35714005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oval on a black background&#10;&#10;Description automatically generated">
            <a:extLst>
              <a:ext uri="{FF2B5EF4-FFF2-40B4-BE49-F238E27FC236}">
                <a16:creationId xmlns:a16="http://schemas.microsoft.com/office/drawing/2014/main" id="{EDC9F166-01F5-19A0-AED2-B981E9754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77" y="154459"/>
            <a:ext cx="8178366" cy="3274541"/>
          </a:xfrm>
          <a:prstGeom prst="rect">
            <a:avLst/>
          </a:prstGeom>
        </p:spPr>
      </p:pic>
      <p:pic>
        <p:nvPicPr>
          <p:cNvPr id="7" name="Picture 6" descr="A purple oval with blue dots&#10;&#10;Description automatically generated">
            <a:extLst>
              <a:ext uri="{FF2B5EF4-FFF2-40B4-BE49-F238E27FC236}">
                <a16:creationId xmlns:a16="http://schemas.microsoft.com/office/drawing/2014/main" id="{81C49C80-BD62-E588-48C4-4D579D6F3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76" y="3523562"/>
            <a:ext cx="8178365" cy="32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455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and blue circle with arrows&#10;&#10;Description automatically generated">
            <a:extLst>
              <a:ext uri="{FF2B5EF4-FFF2-40B4-BE49-F238E27FC236}">
                <a16:creationId xmlns:a16="http://schemas.microsoft.com/office/drawing/2014/main" id="{43B7A995-6AAA-5AAB-A190-D4DF25DD2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548" y="37071"/>
            <a:ext cx="7902384" cy="3549899"/>
          </a:xfrm>
          <a:prstGeom prst="rect">
            <a:avLst/>
          </a:prstGeom>
        </p:spPr>
      </p:pic>
      <p:pic>
        <p:nvPicPr>
          <p:cNvPr id="15" name="Picture 14" descr="A blue and red light&#10;&#10;Description automatically generated">
            <a:extLst>
              <a:ext uri="{FF2B5EF4-FFF2-40B4-BE49-F238E27FC236}">
                <a16:creationId xmlns:a16="http://schemas.microsoft.com/office/drawing/2014/main" id="{C5A9DD71-12FE-50AA-BAB0-FCF283308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548" y="3601996"/>
            <a:ext cx="7902384" cy="3164040"/>
          </a:xfrm>
          <a:prstGeom prst="rect">
            <a:avLst/>
          </a:prstGeom>
        </p:spPr>
      </p:pic>
      <p:pic>
        <p:nvPicPr>
          <p:cNvPr id="3" name="Picture 2" descr="A planet with rings around it&#10;&#10;Description automatically generated">
            <a:extLst>
              <a:ext uri="{FF2B5EF4-FFF2-40B4-BE49-F238E27FC236}">
                <a16:creationId xmlns:a16="http://schemas.microsoft.com/office/drawing/2014/main" id="{876541A6-2724-0EEF-DB78-BDD0C7C31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9932" y="4975012"/>
            <a:ext cx="1976516" cy="129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23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0148A6D0-FC78-A5D8-F2C0-1AA768688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6" t="17375" r="5882" b="28520"/>
          <a:stretch/>
        </p:blipFill>
        <p:spPr>
          <a:xfrm>
            <a:off x="719628" y="421799"/>
            <a:ext cx="6947065" cy="20425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6D8FBE-1037-2030-31B3-9F3693374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160" y="1994457"/>
            <a:ext cx="6301962" cy="44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73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hole in water&#10;&#10;Description automatically generated">
            <a:extLst>
              <a:ext uri="{FF2B5EF4-FFF2-40B4-BE49-F238E27FC236}">
                <a16:creationId xmlns:a16="http://schemas.microsoft.com/office/drawing/2014/main" id="{B465C41E-C30C-14D8-50BB-567655B66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</p:spPr>
      </p:pic>
      <p:pic>
        <p:nvPicPr>
          <p:cNvPr id="7" name="Picture 6" descr="A cartoon of a lizard holding a sword&#10;&#10;Description automatically generated">
            <a:extLst>
              <a:ext uri="{FF2B5EF4-FFF2-40B4-BE49-F238E27FC236}">
                <a16:creationId xmlns:a16="http://schemas.microsoft.com/office/drawing/2014/main" id="{7FC06854-6AAD-5250-7E81-E95A78CB7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08" y="3108036"/>
            <a:ext cx="2946400" cy="2946400"/>
          </a:xfrm>
          <a:prstGeom prst="rect">
            <a:avLst/>
          </a:prstGeom>
        </p:spPr>
      </p:pic>
      <p:pic>
        <p:nvPicPr>
          <p:cNvPr id="2" name="Picture 1" descr="A cartoon of a lizard holding a sword&#10;&#10;Description automatically generated">
            <a:extLst>
              <a:ext uri="{FF2B5EF4-FFF2-40B4-BE49-F238E27FC236}">
                <a16:creationId xmlns:a16="http://schemas.microsoft.com/office/drawing/2014/main" id="{2A69C4A2-BAD3-F924-5C41-3CC49E69F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949" y="3283427"/>
            <a:ext cx="1156051" cy="1156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00B559-E888-23AD-4643-59D7BA63C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02" y="5501231"/>
            <a:ext cx="1333500" cy="342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91DE7E-5FB3-8FA7-DEAA-39665B92A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205" y="3929921"/>
            <a:ext cx="10795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961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boat in a hole&#10;&#10;Description automatically generated">
            <a:extLst>
              <a:ext uri="{FF2B5EF4-FFF2-40B4-BE49-F238E27FC236}">
                <a16:creationId xmlns:a16="http://schemas.microsoft.com/office/drawing/2014/main" id="{87DB68E6-21DD-F385-D4C8-C515D80E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21" y="1400464"/>
            <a:ext cx="6655382" cy="37067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059BC4-4B4A-902D-D28F-6BDEF0458932}"/>
              </a:ext>
            </a:extLst>
          </p:cNvPr>
          <p:cNvGrpSpPr/>
          <p:nvPr/>
        </p:nvGrpSpPr>
        <p:grpSpPr>
          <a:xfrm>
            <a:off x="7231932" y="1044611"/>
            <a:ext cx="4291585" cy="4057072"/>
            <a:chOff x="7536732" y="1278082"/>
            <a:chExt cx="4291585" cy="4057072"/>
          </a:xfrm>
        </p:grpSpPr>
        <p:pic>
          <p:nvPicPr>
            <p:cNvPr id="5" name="Picture 4" descr="A cartoon of a river flowing through a grassy area&#10;&#10;Description automatically generated">
              <a:extLst>
                <a:ext uri="{FF2B5EF4-FFF2-40B4-BE49-F238E27FC236}">
                  <a16:creationId xmlns:a16="http://schemas.microsoft.com/office/drawing/2014/main" id="{8BBC7DE4-1BEB-BAF0-2E60-933C2AC61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6732" y="1278082"/>
              <a:ext cx="4291585" cy="405707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AC1BB2-4724-81AB-B101-B0918DA9CD6B}"/>
                </a:ext>
              </a:extLst>
            </p:cNvPr>
            <p:cNvSpPr/>
            <p:nvPr/>
          </p:nvSpPr>
          <p:spPr>
            <a:xfrm>
              <a:off x="7952509" y="1278082"/>
              <a:ext cx="678873" cy="6373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5215189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hole in water&#10;&#10;Description automatically generated">
            <a:extLst>
              <a:ext uri="{FF2B5EF4-FFF2-40B4-BE49-F238E27FC236}">
                <a16:creationId xmlns:a16="http://schemas.microsoft.com/office/drawing/2014/main" id="{B465C41E-C30C-14D8-50BB-567655B66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</p:spPr>
      </p:pic>
      <p:pic>
        <p:nvPicPr>
          <p:cNvPr id="7" name="Picture 6" descr="A cartoon of a lizard holding a sword&#10;&#10;Description automatically generated">
            <a:extLst>
              <a:ext uri="{FF2B5EF4-FFF2-40B4-BE49-F238E27FC236}">
                <a16:creationId xmlns:a16="http://schemas.microsoft.com/office/drawing/2014/main" id="{7FC06854-6AAD-5250-7E81-E95A78CB7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08" y="3108036"/>
            <a:ext cx="2946400" cy="2946400"/>
          </a:xfrm>
          <a:prstGeom prst="rect">
            <a:avLst/>
          </a:prstGeom>
        </p:spPr>
      </p:pic>
      <p:pic>
        <p:nvPicPr>
          <p:cNvPr id="2" name="Picture 1" descr="A cartoon of a lizard holding a sword&#10;&#10;Description automatically generated">
            <a:extLst>
              <a:ext uri="{FF2B5EF4-FFF2-40B4-BE49-F238E27FC236}">
                <a16:creationId xmlns:a16="http://schemas.microsoft.com/office/drawing/2014/main" id="{2A69C4A2-BAD3-F924-5C41-3CC49E69F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949" y="3283427"/>
            <a:ext cx="1156051" cy="1156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00B559-E888-23AD-4643-59D7BA63C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02" y="5501231"/>
            <a:ext cx="1333500" cy="342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91DE7E-5FB3-8FA7-DEAA-39665B92A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205" y="3929921"/>
            <a:ext cx="10795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39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F9DB253C-E632-EDF2-E704-5E7BEF74A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858" y="1055120"/>
            <a:ext cx="11362284" cy="4747760"/>
          </a:xfrm>
        </p:spPr>
      </p:pic>
    </p:spTree>
    <p:extLst>
      <p:ext uri="{BB962C8B-B14F-4D97-AF65-F5344CB8AC3E}">
        <p14:creationId xmlns:p14="http://schemas.microsoft.com/office/powerpoint/2010/main" val="9254418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ppenheimerSnyderSurface">
            <a:hlinkClick r:id="" action="ppaction://media"/>
            <a:extLst>
              <a:ext uri="{FF2B5EF4-FFF2-40B4-BE49-F238E27FC236}">
                <a16:creationId xmlns:a16="http://schemas.microsoft.com/office/drawing/2014/main" id="{DE2F2364-5642-15A4-BF10-779187799D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05441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ppenheimerSnyderDistant">
            <a:hlinkClick r:id="" action="ppaction://media"/>
            <a:extLst>
              <a:ext uri="{FF2B5EF4-FFF2-40B4-BE49-F238E27FC236}">
                <a16:creationId xmlns:a16="http://schemas.microsoft.com/office/drawing/2014/main" id="{9DDC5B40-8F92-97E2-25D4-C31794F8F9F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066.4412" end="12303.9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6214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090FC5-05A1-68B8-D5D3-3BBD0CDDB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557" y="3213100"/>
            <a:ext cx="3467100" cy="431800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CD97903E-D0E1-5D5F-CE06-3875BEB93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3" t="16269" r="3529" b="10240"/>
          <a:stretch/>
        </p:blipFill>
        <p:spPr>
          <a:xfrm>
            <a:off x="102159" y="128309"/>
            <a:ext cx="7252230" cy="1947279"/>
          </a:xfrm>
          <a:prstGeom prst="rect">
            <a:avLst/>
          </a:prstGeom>
        </p:spPr>
      </p:pic>
      <p:pic>
        <p:nvPicPr>
          <p:cNvPr id="15" name="Content Placeholder 8" descr="A person in a wheelchair in front of a chalkboard&#10;&#10;Description automatically generated">
            <a:extLst>
              <a:ext uri="{FF2B5EF4-FFF2-40B4-BE49-F238E27FC236}">
                <a16:creationId xmlns:a16="http://schemas.microsoft.com/office/drawing/2014/main" id="{1C5E833D-5854-CF18-2E66-3A890AEE6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02" y="2290762"/>
            <a:ext cx="72522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258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CD97903E-D0E1-5D5F-CE06-3875BEB93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3" t="16269" r="3529" b="10240"/>
          <a:stretch/>
        </p:blipFill>
        <p:spPr>
          <a:xfrm>
            <a:off x="102159" y="128309"/>
            <a:ext cx="7252230" cy="1947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E81D31-2643-0338-E600-F90F6D9F35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78" b="75514"/>
          <a:stretch/>
        </p:blipFill>
        <p:spPr>
          <a:xfrm>
            <a:off x="1048024" y="2075588"/>
            <a:ext cx="3829880" cy="2222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8DDC9-E9A5-1553-091B-F9299F556A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18" b="50000"/>
          <a:stretch/>
        </p:blipFill>
        <p:spPr>
          <a:xfrm>
            <a:off x="0" y="4458016"/>
            <a:ext cx="4877904" cy="22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397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CD97903E-D0E1-5D5F-CE06-3875BEB93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3" t="16269" r="3529" b="10240"/>
          <a:stretch/>
        </p:blipFill>
        <p:spPr>
          <a:xfrm>
            <a:off x="102159" y="128309"/>
            <a:ext cx="7252230" cy="1947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E81D31-2643-0338-E600-F90F6D9F35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78" b="75514"/>
          <a:stretch/>
        </p:blipFill>
        <p:spPr>
          <a:xfrm>
            <a:off x="1048024" y="2075588"/>
            <a:ext cx="3829880" cy="2222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8DDC9-E9A5-1553-091B-F9299F556A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18" b="50000"/>
          <a:stretch/>
        </p:blipFill>
        <p:spPr>
          <a:xfrm>
            <a:off x="0" y="4458016"/>
            <a:ext cx="4877904" cy="2271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FAB68-3EEE-E882-26DF-80324E720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441" b="23311"/>
          <a:stretch/>
        </p:blipFill>
        <p:spPr>
          <a:xfrm>
            <a:off x="6421335" y="1908595"/>
            <a:ext cx="4342594" cy="2154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1A87EF-F9A2-A39E-26DA-7931D7F18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83"/>
          <a:stretch/>
        </p:blipFill>
        <p:spPr>
          <a:xfrm>
            <a:off x="5897943" y="4297826"/>
            <a:ext cx="4865986" cy="215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923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lose-up of a screen&#10;&#10;Description automatically generated">
            <a:extLst>
              <a:ext uri="{FF2B5EF4-FFF2-40B4-BE49-F238E27FC236}">
                <a16:creationId xmlns:a16="http://schemas.microsoft.com/office/drawing/2014/main" id="{7207BF55-941D-6568-BD74-96D13A0F7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89" t="19757" r="2232" b="25880"/>
          <a:stretch/>
        </p:blipFill>
        <p:spPr>
          <a:xfrm>
            <a:off x="224547" y="1855302"/>
            <a:ext cx="11742906" cy="2305880"/>
          </a:xfrm>
        </p:spPr>
      </p:pic>
    </p:spTree>
    <p:extLst>
      <p:ext uri="{BB962C8B-B14F-4D97-AF65-F5344CB8AC3E}">
        <p14:creationId xmlns:p14="http://schemas.microsoft.com/office/powerpoint/2010/main" val="31658938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screen&#10;&#10;Description automatically generated">
            <a:extLst>
              <a:ext uri="{FF2B5EF4-FFF2-40B4-BE49-F238E27FC236}">
                <a16:creationId xmlns:a16="http://schemas.microsoft.com/office/drawing/2014/main" id="{3C21AA0E-141A-AA08-91D1-4A65B6A66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89" t="19757" r="2232" b="25880"/>
          <a:stretch/>
        </p:blipFill>
        <p:spPr>
          <a:xfrm>
            <a:off x="304800" y="424068"/>
            <a:ext cx="7288696" cy="1431235"/>
          </a:xfrm>
        </p:spPr>
      </p:pic>
      <p:pic>
        <p:nvPicPr>
          <p:cNvPr id="7" name="Picture 6" descr="A red and yellow swirl&#10;&#10;Description automatically generated">
            <a:extLst>
              <a:ext uri="{FF2B5EF4-FFF2-40B4-BE49-F238E27FC236}">
                <a16:creationId xmlns:a16="http://schemas.microsoft.com/office/drawing/2014/main" id="{B9561EFF-4B99-CC3D-1795-0F032671E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34" y="1855303"/>
            <a:ext cx="4770784" cy="4770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D5521A-778B-2362-CCE5-C4024D7E9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904" y="1238526"/>
            <a:ext cx="2794000" cy="43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FF51E3-85A5-53D4-E1DC-BDA10222A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9584" y="3281119"/>
            <a:ext cx="4301159" cy="959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E7222B-F46C-4FDB-4753-38FFF1980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196" y="4929041"/>
            <a:ext cx="5145708" cy="800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2DA277-198D-5663-6A92-AFA939A911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1213" y="2228072"/>
            <a:ext cx="35179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278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screen&#10;&#10;Description automatically generated">
            <a:extLst>
              <a:ext uri="{FF2B5EF4-FFF2-40B4-BE49-F238E27FC236}">
                <a16:creationId xmlns:a16="http://schemas.microsoft.com/office/drawing/2014/main" id="{3C21AA0E-141A-AA08-91D1-4A65B6A66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89" t="19757" r="2232" b="25880"/>
          <a:stretch/>
        </p:blipFill>
        <p:spPr>
          <a:xfrm>
            <a:off x="304800" y="424068"/>
            <a:ext cx="7288696" cy="1431235"/>
          </a:xfrm>
        </p:spPr>
      </p:pic>
      <p:pic>
        <p:nvPicPr>
          <p:cNvPr id="2" name="Content Placeholder 4" descr="A group of people working in a factory&#10;&#10;Description automatically generated">
            <a:extLst>
              <a:ext uri="{FF2B5EF4-FFF2-40B4-BE49-F238E27FC236}">
                <a16:creationId xmlns:a16="http://schemas.microsoft.com/office/drawing/2014/main" id="{28949CA8-D31F-7C23-0670-CEDA364D0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052706"/>
            <a:ext cx="6104697" cy="4069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6644EA-9FA8-8CD8-F70C-EDE603D21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104" y="1119001"/>
            <a:ext cx="5892800" cy="46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32E24B-2A35-06C7-4F35-A5F43C882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1446" y="1881256"/>
            <a:ext cx="3060700" cy="34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C6D31B-7F3B-A69D-0AAD-E9E824E9D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436" y="2809057"/>
            <a:ext cx="3670300" cy="495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B9EE59-99FF-F48B-FFF2-30EAC54E05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846" y="3617916"/>
            <a:ext cx="3568700" cy="495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DF3BE8-E0C0-13E5-C670-BB857E82A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2696" y="5243699"/>
            <a:ext cx="3429000" cy="495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8558A4-B7A8-0000-850F-24FA5E2D0B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2696" y="4444042"/>
            <a:ext cx="33782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205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78B7AAE-A2DF-02A3-313C-8A05C41A5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054" y="1805608"/>
            <a:ext cx="9882077" cy="3246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687653-2A65-271C-5477-FFACE0A67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892" y="5576715"/>
            <a:ext cx="7772400" cy="36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65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">
            <a:hlinkClick r:id="" action="ppaction://media"/>
            <a:extLst>
              <a:ext uri="{FF2B5EF4-FFF2-40B4-BE49-F238E27FC236}">
                <a16:creationId xmlns:a16="http://schemas.microsoft.com/office/drawing/2014/main" id="{06B84D73-0A0A-8EBD-4EA5-9D060DCAAB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178.8797" end="5272.6001"/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1CA4D92F-CDA1-CB41-9386-76B03562725A}" label="captions(1)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6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inting of a person holding a flag&#10;&#10;Description automatically generated">
            <a:extLst>
              <a:ext uri="{FF2B5EF4-FFF2-40B4-BE49-F238E27FC236}">
                <a16:creationId xmlns:a16="http://schemas.microsoft.com/office/drawing/2014/main" id="{0E95225C-B4DB-74E4-E1C2-372BBFF0A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Content Placeholder 4" descr="A portrait of a person&#10;&#10;Description automatically generated">
            <a:extLst>
              <a:ext uri="{FF2B5EF4-FFF2-40B4-BE49-F238E27FC236}">
                <a16:creationId xmlns:a16="http://schemas.microsoft.com/office/drawing/2014/main" id="{E3E932FD-C4C2-FC22-76E6-F7C66183C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77" y="343977"/>
            <a:ext cx="3006027" cy="336809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4F0A8A-AB19-E4C2-83FD-C2449D3BBC8E}"/>
              </a:ext>
            </a:extLst>
          </p:cNvPr>
          <p:cNvSpPr/>
          <p:nvPr/>
        </p:nvSpPr>
        <p:spPr>
          <a:xfrm>
            <a:off x="1190948" y="3205447"/>
            <a:ext cx="1902941" cy="5066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Laplace</a:t>
            </a:r>
          </a:p>
        </p:txBody>
      </p:sp>
      <p:pic>
        <p:nvPicPr>
          <p:cNvPr id="14" name="Picture 13" descr="A screenshot of a chat&#10;&#10;Description automatically generated">
            <a:extLst>
              <a:ext uri="{FF2B5EF4-FFF2-40B4-BE49-F238E27FC236}">
                <a16:creationId xmlns:a16="http://schemas.microsoft.com/office/drawing/2014/main" id="{DB0FC727-84DF-7052-1E2B-15FA36E00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833" y="4528243"/>
            <a:ext cx="4345246" cy="2096340"/>
          </a:xfrm>
          <a:prstGeom prst="rect">
            <a:avLst/>
          </a:prstGeom>
        </p:spPr>
      </p:pic>
      <p:pic>
        <p:nvPicPr>
          <p:cNvPr id="3" name="Picture 2" descr="A person pulling a guillotine&#10;&#10;Description automatically generated">
            <a:extLst>
              <a:ext uri="{FF2B5EF4-FFF2-40B4-BE49-F238E27FC236}">
                <a16:creationId xmlns:a16="http://schemas.microsoft.com/office/drawing/2014/main" id="{0E1D32D6-5799-B782-0585-391AB9BFEB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42" r="5680" b="5690"/>
          <a:stretch/>
        </p:blipFill>
        <p:spPr>
          <a:xfrm>
            <a:off x="445217" y="4021573"/>
            <a:ext cx="3711346" cy="2482403"/>
          </a:xfrm>
          <a:prstGeom prst="rect">
            <a:avLst/>
          </a:prstGeom>
        </p:spPr>
      </p:pic>
      <p:pic>
        <p:nvPicPr>
          <p:cNvPr id="5" name="Picture 4" descr="Close-up of a bridge with a sign&#10;&#10;Description automatically generated">
            <a:extLst>
              <a:ext uri="{FF2B5EF4-FFF2-40B4-BE49-F238E27FC236}">
                <a16:creationId xmlns:a16="http://schemas.microsoft.com/office/drawing/2014/main" id="{604D5D74-34F7-9E7F-484C-54597C8E2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016" y="4318411"/>
            <a:ext cx="3074896" cy="23061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8943E7-0156-DEF0-8553-5CC87ADDC262}"/>
              </a:ext>
            </a:extLst>
          </p:cNvPr>
          <p:cNvSpPr txBox="1"/>
          <p:nvPr/>
        </p:nvSpPr>
        <p:spPr>
          <a:xfrm>
            <a:off x="9518384" y="753485"/>
            <a:ext cx="18757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1789</a:t>
            </a:r>
            <a:endParaRPr lang="en-I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1721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745342-6A85-C99A-810D-A1F2DD01B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52" y="2968211"/>
            <a:ext cx="8782096" cy="92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655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694A37-3460-8899-E65B-5488C6577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65" y="575916"/>
            <a:ext cx="4582848" cy="828813"/>
          </a:xfrm>
          <a:prstGeom prst="rect">
            <a:avLst/>
          </a:prstGeom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6AF5C634-E838-F7D2-287F-CAE5983E3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7" t="34009" r="4778" b="14262"/>
          <a:stretch/>
        </p:blipFill>
        <p:spPr>
          <a:xfrm>
            <a:off x="271668" y="1563001"/>
            <a:ext cx="5978565" cy="1225209"/>
          </a:xfrm>
          <a:prstGeom prst="rect">
            <a:avLst/>
          </a:prstGeom>
        </p:spPr>
      </p:pic>
      <p:pic>
        <p:nvPicPr>
          <p:cNvPr id="10" name="Picture 9" descr="A screenshot of a chat&#10;&#10;Description automatically generated">
            <a:extLst>
              <a:ext uri="{FF2B5EF4-FFF2-40B4-BE49-F238E27FC236}">
                <a16:creationId xmlns:a16="http://schemas.microsoft.com/office/drawing/2014/main" id="{C98A9DF6-BA74-10F9-3F64-4F66ACC40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11" t="30771" r="6362" b="15048"/>
          <a:stretch/>
        </p:blipFill>
        <p:spPr>
          <a:xfrm>
            <a:off x="271669" y="2788210"/>
            <a:ext cx="5360506" cy="1605004"/>
          </a:xfrm>
          <a:prstGeom prst="rect">
            <a:avLst/>
          </a:prstGeom>
        </p:spPr>
      </p:pic>
      <p:pic>
        <p:nvPicPr>
          <p:cNvPr id="12" name="Picture 11" descr="A screenshot of a phone&#10;&#10;Description automatically generated">
            <a:extLst>
              <a:ext uri="{FF2B5EF4-FFF2-40B4-BE49-F238E27FC236}">
                <a16:creationId xmlns:a16="http://schemas.microsoft.com/office/drawing/2014/main" id="{1BA2156E-2FB6-D032-5694-40D829E107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1" t="33553" r="5577" b="15991"/>
          <a:stretch/>
        </p:blipFill>
        <p:spPr>
          <a:xfrm>
            <a:off x="271668" y="4352264"/>
            <a:ext cx="5559287" cy="1325677"/>
          </a:xfrm>
          <a:prstGeom prst="rect">
            <a:avLst/>
          </a:prstGeom>
        </p:spPr>
      </p:pic>
      <p:pic>
        <p:nvPicPr>
          <p:cNvPr id="14" name="Picture 13" descr="A screenshot of a phone&#10;&#10;Description automatically generated">
            <a:extLst>
              <a:ext uri="{FF2B5EF4-FFF2-40B4-BE49-F238E27FC236}">
                <a16:creationId xmlns:a16="http://schemas.microsoft.com/office/drawing/2014/main" id="{58D0E691-5DB1-4C67-4596-8404B8165D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84" t="34949" r="26208" b="36438"/>
          <a:stretch/>
        </p:blipFill>
        <p:spPr>
          <a:xfrm>
            <a:off x="6486939" y="1552161"/>
            <a:ext cx="5208103" cy="937592"/>
          </a:xfrm>
          <a:prstGeom prst="rect">
            <a:avLst/>
          </a:prstGeom>
        </p:spPr>
      </p:pic>
      <p:pic>
        <p:nvPicPr>
          <p:cNvPr id="16" name="Picture 15" descr="A screenshot of a chat&#10;&#10;Description automatically generated">
            <a:extLst>
              <a:ext uri="{FF2B5EF4-FFF2-40B4-BE49-F238E27FC236}">
                <a16:creationId xmlns:a16="http://schemas.microsoft.com/office/drawing/2014/main" id="{928978AC-6263-B2A3-0C2F-29FF1CB75B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91" t="30724" r="5818" b="12367"/>
          <a:stretch/>
        </p:blipFill>
        <p:spPr>
          <a:xfrm>
            <a:off x="6322063" y="2704189"/>
            <a:ext cx="5537854" cy="1605005"/>
          </a:xfrm>
          <a:prstGeom prst="rect">
            <a:avLst/>
          </a:prstGeom>
        </p:spPr>
      </p:pic>
      <p:pic>
        <p:nvPicPr>
          <p:cNvPr id="18" name="Picture 17" descr="A screenshot of a chat&#10;&#10;Description automatically generated">
            <a:extLst>
              <a:ext uri="{FF2B5EF4-FFF2-40B4-BE49-F238E27FC236}">
                <a16:creationId xmlns:a16="http://schemas.microsoft.com/office/drawing/2014/main" id="{A8184445-6E73-3B98-DC68-A81627752C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05" t="29675" r="6738" b="14099"/>
          <a:stretch/>
        </p:blipFill>
        <p:spPr>
          <a:xfrm>
            <a:off x="6347279" y="4309194"/>
            <a:ext cx="5487421" cy="160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79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A550F3E-2EFB-4909-5460-136414370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082" y="790955"/>
            <a:ext cx="3208724" cy="5276090"/>
          </a:xfrm>
        </p:spPr>
      </p:pic>
    </p:spTree>
    <p:extLst>
      <p:ext uri="{BB962C8B-B14F-4D97-AF65-F5344CB8AC3E}">
        <p14:creationId xmlns:p14="http://schemas.microsoft.com/office/powerpoint/2010/main" val="27388207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A550F3E-2EFB-4909-5460-136414370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082" y="790955"/>
            <a:ext cx="3208724" cy="5276090"/>
          </a:xfrm>
        </p:spPr>
      </p:pic>
      <p:pic>
        <p:nvPicPr>
          <p:cNvPr id="11" name="Picture 10" descr="A group of people around a fire&#10;&#10;Description automatically generated">
            <a:extLst>
              <a:ext uri="{FF2B5EF4-FFF2-40B4-BE49-F238E27FC236}">
                <a16:creationId xmlns:a16="http://schemas.microsoft.com/office/drawing/2014/main" id="{8CF9F701-67C5-278A-70B4-556D1D72A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653" y="976485"/>
            <a:ext cx="5430123" cy="40725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937AED-CDF2-E4FA-0F96-53B688A0D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274" y="6067045"/>
            <a:ext cx="7772400" cy="36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420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F8B304D-BFC0-2DB1-1B51-9F5B24F108BF}"/>
              </a:ext>
            </a:extLst>
          </p:cNvPr>
          <p:cNvGrpSpPr/>
          <p:nvPr/>
        </p:nvGrpSpPr>
        <p:grpSpPr>
          <a:xfrm>
            <a:off x="2135541" y="1419027"/>
            <a:ext cx="7286755" cy="3762573"/>
            <a:chOff x="2771645" y="1564801"/>
            <a:chExt cx="5338685" cy="2503617"/>
          </a:xfrm>
        </p:grpSpPr>
        <p:pic>
          <p:nvPicPr>
            <p:cNvPr id="5" name="Picture 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F55C359-2698-EE12-79DD-2221D3E8B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426" r="28787" b="53236"/>
            <a:stretch/>
          </p:blipFill>
          <p:spPr>
            <a:xfrm>
              <a:off x="2771645" y="1987826"/>
              <a:ext cx="5338685" cy="2080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10E183-0E6B-0747-B3D3-1F59ACF14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1312"/>
            <a:stretch/>
          </p:blipFill>
          <p:spPr>
            <a:xfrm>
              <a:off x="2771645" y="1564801"/>
              <a:ext cx="5338685" cy="423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74309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aph&#10;&#10;Description automatically generated">
            <a:extLst>
              <a:ext uri="{FF2B5EF4-FFF2-40B4-BE49-F238E27FC236}">
                <a16:creationId xmlns:a16="http://schemas.microsoft.com/office/drawing/2014/main" id="{6D68494A-CD01-1471-2D45-AC6B10BE9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00"/>
          <a:stretch/>
        </p:blipFill>
        <p:spPr>
          <a:xfrm>
            <a:off x="1521177" y="921025"/>
            <a:ext cx="8802266" cy="527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166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diagram&#10;&#10;Description automatically generated">
            <a:extLst>
              <a:ext uri="{FF2B5EF4-FFF2-40B4-BE49-F238E27FC236}">
                <a16:creationId xmlns:a16="http://schemas.microsoft.com/office/drawing/2014/main" id="{30264EA2-908E-9524-B852-2A82B5F15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156"/>
          <a:stretch/>
        </p:blipFill>
        <p:spPr>
          <a:xfrm>
            <a:off x="410138" y="997225"/>
            <a:ext cx="11371723" cy="4863549"/>
          </a:xfrm>
        </p:spPr>
      </p:pic>
    </p:spTree>
    <p:extLst>
      <p:ext uri="{BB962C8B-B14F-4D97-AF65-F5344CB8AC3E}">
        <p14:creationId xmlns:p14="http://schemas.microsoft.com/office/powerpoint/2010/main" val="2737776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inting of a person holding a flag&#10;&#10;Description automatically generated">
            <a:extLst>
              <a:ext uri="{FF2B5EF4-FFF2-40B4-BE49-F238E27FC236}">
                <a16:creationId xmlns:a16="http://schemas.microsoft.com/office/drawing/2014/main" id="{0E95225C-B4DB-74E4-E1C2-372BBFF0A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Content Placeholder 4" descr="A portrait of a person&#10;&#10;Description automatically generated">
            <a:extLst>
              <a:ext uri="{FF2B5EF4-FFF2-40B4-BE49-F238E27FC236}">
                <a16:creationId xmlns:a16="http://schemas.microsoft.com/office/drawing/2014/main" id="{E3E932FD-C4C2-FC22-76E6-F7C66183C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77" y="343977"/>
            <a:ext cx="3006027" cy="336809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4F0A8A-AB19-E4C2-83FD-C2449D3BBC8E}"/>
              </a:ext>
            </a:extLst>
          </p:cNvPr>
          <p:cNvSpPr/>
          <p:nvPr/>
        </p:nvSpPr>
        <p:spPr>
          <a:xfrm>
            <a:off x="1190948" y="3205447"/>
            <a:ext cx="1902941" cy="5066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8943E7-0156-DEF0-8553-5CC87ADDC262}"/>
              </a:ext>
            </a:extLst>
          </p:cNvPr>
          <p:cNvSpPr txBox="1"/>
          <p:nvPr/>
        </p:nvSpPr>
        <p:spPr>
          <a:xfrm>
            <a:off x="9518384" y="753485"/>
            <a:ext cx="18757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1789</a:t>
            </a:r>
            <a:endParaRPr lang="en-I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54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DA4E053C-1C9A-EC2B-2162-BDFC2AA9B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879" t="16679" r="6687"/>
          <a:stretch/>
        </p:blipFill>
        <p:spPr>
          <a:xfrm>
            <a:off x="783772" y="4088674"/>
            <a:ext cx="3918857" cy="1904706"/>
          </a:xfr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1C24B0B-52BE-1A03-B048-E3DCA9584C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039" r="22364" b="9105"/>
          <a:stretch/>
        </p:blipFill>
        <p:spPr>
          <a:xfrm>
            <a:off x="2233749" y="3007752"/>
            <a:ext cx="940526" cy="1458920"/>
          </a:xfrm>
          <a:prstGeom prst="rect">
            <a:avLst/>
          </a:prstGeom>
        </p:spPr>
      </p:pic>
      <p:sp>
        <p:nvSpPr>
          <p:cNvPr id="29" name="Up Arrow 28">
            <a:extLst>
              <a:ext uri="{FF2B5EF4-FFF2-40B4-BE49-F238E27FC236}">
                <a16:creationId xmlns:a16="http://schemas.microsoft.com/office/drawing/2014/main" id="{DE0B0B57-7088-D527-54FA-4DA39DD372CA}"/>
              </a:ext>
            </a:extLst>
          </p:cNvPr>
          <p:cNvSpPr/>
          <p:nvPr/>
        </p:nvSpPr>
        <p:spPr>
          <a:xfrm>
            <a:off x="2060294" y="3159889"/>
            <a:ext cx="173455" cy="61345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7861DF7-90B4-A274-CFF7-C1720D41F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472" y="3335609"/>
            <a:ext cx="3937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74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10928</TotalTime>
  <Words>69</Words>
  <Application>Microsoft Macintosh PowerPoint</Application>
  <PresentationFormat>Widescreen</PresentationFormat>
  <Paragraphs>30</Paragraphs>
  <Slides>76</Slides>
  <Notes>1</Notes>
  <HiddenSlides>7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3" baseType="lpstr">
      <vt:lpstr>Aptos</vt:lpstr>
      <vt:lpstr>Arial</vt:lpstr>
      <vt:lpstr>Calibri</vt:lpstr>
      <vt:lpstr>Calibri Light</vt:lpstr>
      <vt:lpstr>Garamond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Baldursson Harksen - HI</dc:creator>
  <cp:lastModifiedBy>Matthias Baldursson Harksen - HI</cp:lastModifiedBy>
  <cp:revision>102</cp:revision>
  <dcterms:created xsi:type="dcterms:W3CDTF">2024-02-28T11:14:24Z</dcterms:created>
  <dcterms:modified xsi:type="dcterms:W3CDTF">2025-07-12T21:44:49Z</dcterms:modified>
</cp:coreProperties>
</file>